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74" r:id="rId2"/>
    <p:sldId id="289" r:id="rId3"/>
    <p:sldId id="290" r:id="rId4"/>
    <p:sldId id="291" r:id="rId5"/>
    <p:sldId id="292" r:id="rId6"/>
    <p:sldId id="294" r:id="rId7"/>
    <p:sldId id="293" r:id="rId8"/>
    <p:sldId id="295" r:id="rId9"/>
    <p:sldId id="296" r:id="rId10"/>
    <p:sldId id="298" r:id="rId11"/>
    <p:sldId id="297" r:id="rId12"/>
    <p:sldId id="299" r:id="rId13"/>
    <p:sldId id="300" r:id="rId14"/>
    <p:sldId id="301" r:id="rId15"/>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937" userDrawn="1">
          <p15:clr>
            <a:srgbClr val="A4A3A4"/>
          </p15:clr>
        </p15:guide>
        <p15:guide id="2" pos="6834" userDrawn="1">
          <p15:clr>
            <a:srgbClr val="A4A3A4"/>
          </p15:clr>
        </p15:guide>
        <p15:guide id="3" pos="302" userDrawn="1">
          <p15:clr>
            <a:srgbClr val="A4A3A4"/>
          </p15:clr>
        </p15:guide>
        <p15:guide id="4" orient="horz" pos="48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6370" autoAdjust="0"/>
  </p:normalViewPr>
  <p:slideViewPr>
    <p:cSldViewPr>
      <p:cViewPr varScale="1">
        <p:scale>
          <a:sx n="111" d="100"/>
          <a:sy n="111" d="100"/>
        </p:scale>
        <p:origin x="342" y="78"/>
      </p:cViewPr>
      <p:guideLst>
        <p:guide pos="937"/>
        <p:guide pos="6834"/>
        <p:guide pos="302"/>
        <p:guide orient="horz" pos="482"/>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2" d="100"/>
          <a:sy n="82" d="100"/>
        </p:scale>
        <p:origin x="312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C0093C70-F8B2-4E18-8962-34B7F74FFD0A}" type="datetime1">
              <a:rPr lang="nl-NL" smtClean="0"/>
              <a:t>29-5-2017</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nl-NL"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7BAE14B8-3CC9-472D-9BC5-A84D80684DE2}" type="slidenum">
              <a:rPr lang="nl-NL" smtClean="0"/>
              <a:pPr algn="r" rtl="0"/>
              <a:t>‹nr.›</a:t>
            </a:fld>
            <a:endParaRPr lang="nl-NL"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E9D9D760-3B07-4EAD-B7F3-39DEAD6251BD}" type="datetime1">
              <a:rPr lang="nl-NL" smtClean="0"/>
              <a:pPr/>
              <a:t>29-5-2017</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dirty="0"/>
          </a:p>
        </p:txBody>
      </p:sp>
      <p:sp>
        <p:nvSpPr>
          <p:cNvPr id="5" name="Tijdelijke aanduiding voor notities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nl-NL" dirty="0"/>
              <a:t>Klik om de tekststijlen van het model te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7FB667E1-E601-4AAF-B95C-B25720D70A60}" type="slidenum">
              <a:rPr lang="nl-NL" smtClean="0"/>
              <a:pPr/>
              <a:t>‹nr.›</a:t>
            </a:fld>
            <a:endParaRPr lang="nl-NL"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sz="1200" b="0" i="1" u="none" strike="noStrike" kern="1200" baseline="0" noProof="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rtlCol="0"/>
          <a:lstStyle/>
          <a:p>
            <a:pPr rtl="0"/>
            <a:fld id="{7FB667E1-E601-4AAF-B95C-B25720D70A60}" type="slidenum">
              <a:rPr lang="en-US" smtClean="0"/>
              <a:t>1</a:t>
            </a:fld>
            <a:endParaRPr lang="en-US"/>
          </a:p>
        </p:txBody>
      </p:sp>
    </p:spTree>
    <p:extLst>
      <p:ext uri="{BB962C8B-B14F-4D97-AF65-F5344CB8AC3E}">
        <p14:creationId xmlns:p14="http://schemas.microsoft.com/office/powerpoint/2010/main" val="2909310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r>
              <a:rPr lang="nl-NL" noProof="0" dirty="0"/>
              <a:t>Mogelijk is hiervoor meer dan één dia nodig</a:t>
            </a:r>
          </a:p>
        </p:txBody>
      </p:sp>
      <p:sp>
        <p:nvSpPr>
          <p:cNvPr id="4" name="Tijdelijke aanduiding voor dianummer 3"/>
          <p:cNvSpPr>
            <a:spLocks noGrp="1"/>
          </p:cNvSpPr>
          <p:nvPr>
            <p:ph type="sldNum" sz="quarter" idx="10"/>
          </p:nvPr>
        </p:nvSpPr>
        <p:spPr/>
        <p:txBody>
          <a:bodyPr rtlCol="0"/>
          <a:lstStyle/>
          <a:p>
            <a:pPr rtl="0"/>
            <a:fld id="{7FB667E1-E601-4AAF-B95C-B25720D70A60}" type="slidenum">
              <a:rPr lang="en-US" smtClean="0"/>
              <a:t>10</a:t>
            </a:fld>
            <a:endParaRPr lang="en-US"/>
          </a:p>
        </p:txBody>
      </p:sp>
    </p:spTree>
    <p:extLst>
      <p:ext uri="{BB962C8B-B14F-4D97-AF65-F5344CB8AC3E}">
        <p14:creationId xmlns:p14="http://schemas.microsoft.com/office/powerpoint/2010/main" val="1882674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r>
              <a:rPr lang="nl-NL" noProof="0" dirty="0"/>
              <a:t>Mogelijk is hiervoor meer dan één dia nodig</a:t>
            </a:r>
          </a:p>
        </p:txBody>
      </p:sp>
      <p:sp>
        <p:nvSpPr>
          <p:cNvPr id="4" name="Tijdelijke aanduiding voor dianummer 3"/>
          <p:cNvSpPr>
            <a:spLocks noGrp="1"/>
          </p:cNvSpPr>
          <p:nvPr>
            <p:ph type="sldNum" sz="quarter" idx="10"/>
          </p:nvPr>
        </p:nvSpPr>
        <p:spPr/>
        <p:txBody>
          <a:bodyPr rtlCol="0"/>
          <a:lstStyle/>
          <a:p>
            <a:pPr rtl="0"/>
            <a:fld id="{7FB667E1-E601-4AAF-B95C-B25720D70A60}" type="slidenum">
              <a:rPr lang="en-US" smtClean="0"/>
              <a:t>11</a:t>
            </a:fld>
            <a:endParaRPr lang="en-US"/>
          </a:p>
        </p:txBody>
      </p:sp>
    </p:spTree>
    <p:extLst>
      <p:ext uri="{BB962C8B-B14F-4D97-AF65-F5344CB8AC3E}">
        <p14:creationId xmlns:p14="http://schemas.microsoft.com/office/powerpoint/2010/main" val="4215413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r>
              <a:rPr lang="nl-NL" noProof="0" dirty="0"/>
              <a:t>Mogelijk is hiervoor meer dan één dia nodig</a:t>
            </a:r>
          </a:p>
        </p:txBody>
      </p:sp>
      <p:sp>
        <p:nvSpPr>
          <p:cNvPr id="4" name="Tijdelijke aanduiding voor dianummer 3"/>
          <p:cNvSpPr>
            <a:spLocks noGrp="1"/>
          </p:cNvSpPr>
          <p:nvPr>
            <p:ph type="sldNum" sz="quarter" idx="10"/>
          </p:nvPr>
        </p:nvSpPr>
        <p:spPr/>
        <p:txBody>
          <a:bodyPr rtlCol="0"/>
          <a:lstStyle/>
          <a:p>
            <a:pPr rtl="0"/>
            <a:fld id="{7FB667E1-E601-4AAF-B95C-B25720D70A60}" type="slidenum">
              <a:rPr lang="en-US" smtClean="0"/>
              <a:t>12</a:t>
            </a:fld>
            <a:endParaRPr lang="en-US"/>
          </a:p>
        </p:txBody>
      </p:sp>
    </p:spTree>
    <p:extLst>
      <p:ext uri="{BB962C8B-B14F-4D97-AF65-F5344CB8AC3E}">
        <p14:creationId xmlns:p14="http://schemas.microsoft.com/office/powerpoint/2010/main" val="2295072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r>
              <a:rPr lang="nl-NL" noProof="0" dirty="0"/>
              <a:t>Mogelijk is hiervoor meer dan één dia nodig</a:t>
            </a:r>
          </a:p>
        </p:txBody>
      </p:sp>
      <p:sp>
        <p:nvSpPr>
          <p:cNvPr id="4" name="Tijdelijke aanduiding voor dianummer 3"/>
          <p:cNvSpPr>
            <a:spLocks noGrp="1"/>
          </p:cNvSpPr>
          <p:nvPr>
            <p:ph type="sldNum" sz="quarter" idx="10"/>
          </p:nvPr>
        </p:nvSpPr>
        <p:spPr/>
        <p:txBody>
          <a:bodyPr rtlCol="0"/>
          <a:lstStyle/>
          <a:p>
            <a:pPr rtl="0"/>
            <a:fld id="{7FB667E1-E601-4AAF-B95C-B25720D70A60}" type="slidenum">
              <a:rPr lang="en-US" smtClean="0"/>
              <a:t>13</a:t>
            </a:fld>
            <a:endParaRPr lang="en-US"/>
          </a:p>
        </p:txBody>
      </p:sp>
    </p:spTree>
    <p:extLst>
      <p:ext uri="{BB962C8B-B14F-4D97-AF65-F5344CB8AC3E}">
        <p14:creationId xmlns:p14="http://schemas.microsoft.com/office/powerpoint/2010/main" val="726739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r>
              <a:rPr lang="nl-NL" noProof="0" dirty="0"/>
              <a:t>Mogelijk is hiervoor meer dan één dia nodig</a:t>
            </a:r>
          </a:p>
        </p:txBody>
      </p:sp>
      <p:sp>
        <p:nvSpPr>
          <p:cNvPr id="4" name="Tijdelijke aanduiding voor dianummer 3"/>
          <p:cNvSpPr>
            <a:spLocks noGrp="1"/>
          </p:cNvSpPr>
          <p:nvPr>
            <p:ph type="sldNum" sz="quarter" idx="10"/>
          </p:nvPr>
        </p:nvSpPr>
        <p:spPr/>
        <p:txBody>
          <a:bodyPr rtlCol="0"/>
          <a:lstStyle/>
          <a:p>
            <a:pPr rtl="0"/>
            <a:fld id="{7FB667E1-E601-4AAF-B95C-B25720D70A60}" type="slidenum">
              <a:rPr lang="en-US" smtClean="0"/>
              <a:t>14</a:t>
            </a:fld>
            <a:endParaRPr lang="en-US"/>
          </a:p>
        </p:txBody>
      </p:sp>
    </p:spTree>
    <p:extLst>
      <p:ext uri="{BB962C8B-B14F-4D97-AF65-F5344CB8AC3E}">
        <p14:creationId xmlns:p14="http://schemas.microsoft.com/office/powerpoint/2010/main" val="2433273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r>
              <a:rPr lang="nl-NL" noProof="0" dirty="0"/>
              <a:t>Mogelijk is hiervoor meer dan één dia nodig</a:t>
            </a:r>
          </a:p>
        </p:txBody>
      </p:sp>
      <p:sp>
        <p:nvSpPr>
          <p:cNvPr id="4" name="Tijdelijke aanduiding voor dianummer 3"/>
          <p:cNvSpPr>
            <a:spLocks noGrp="1"/>
          </p:cNvSpPr>
          <p:nvPr>
            <p:ph type="sldNum" sz="quarter" idx="10"/>
          </p:nvPr>
        </p:nvSpPr>
        <p:spPr/>
        <p:txBody>
          <a:bodyPr rtlCol="0"/>
          <a:lstStyle/>
          <a:p>
            <a:pPr rtl="0"/>
            <a:fld id="{7FB667E1-E601-4AAF-B95C-B25720D70A60}" type="slidenum">
              <a:rPr lang="en-US" smtClean="0"/>
              <a:t>2</a:t>
            </a:fld>
            <a:endParaRPr lang="en-US"/>
          </a:p>
        </p:txBody>
      </p:sp>
    </p:spTree>
    <p:extLst>
      <p:ext uri="{BB962C8B-B14F-4D97-AF65-F5344CB8AC3E}">
        <p14:creationId xmlns:p14="http://schemas.microsoft.com/office/powerpoint/2010/main" val="4265826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r>
              <a:rPr lang="nl-NL" noProof="0" dirty="0"/>
              <a:t>Mogelijk is hiervoor meer dan één dia nodig</a:t>
            </a:r>
          </a:p>
        </p:txBody>
      </p:sp>
      <p:sp>
        <p:nvSpPr>
          <p:cNvPr id="4" name="Tijdelijke aanduiding voor dianummer 3"/>
          <p:cNvSpPr>
            <a:spLocks noGrp="1"/>
          </p:cNvSpPr>
          <p:nvPr>
            <p:ph type="sldNum" sz="quarter" idx="10"/>
          </p:nvPr>
        </p:nvSpPr>
        <p:spPr/>
        <p:txBody>
          <a:bodyPr rtlCol="0"/>
          <a:lstStyle/>
          <a:p>
            <a:pPr rtl="0"/>
            <a:fld id="{7FB667E1-E601-4AAF-B95C-B25720D70A60}" type="slidenum">
              <a:rPr lang="en-US" smtClean="0"/>
              <a:t>3</a:t>
            </a:fld>
            <a:endParaRPr lang="en-US"/>
          </a:p>
        </p:txBody>
      </p:sp>
    </p:spTree>
    <p:extLst>
      <p:ext uri="{BB962C8B-B14F-4D97-AF65-F5344CB8AC3E}">
        <p14:creationId xmlns:p14="http://schemas.microsoft.com/office/powerpoint/2010/main" val="3373652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r>
              <a:rPr lang="nl-NL" noProof="0" dirty="0"/>
              <a:t>Mogelijk is hiervoor meer dan één dia nodig</a:t>
            </a:r>
          </a:p>
        </p:txBody>
      </p:sp>
      <p:sp>
        <p:nvSpPr>
          <p:cNvPr id="4" name="Tijdelijke aanduiding voor dianummer 3"/>
          <p:cNvSpPr>
            <a:spLocks noGrp="1"/>
          </p:cNvSpPr>
          <p:nvPr>
            <p:ph type="sldNum" sz="quarter" idx="10"/>
          </p:nvPr>
        </p:nvSpPr>
        <p:spPr/>
        <p:txBody>
          <a:bodyPr rtlCol="0"/>
          <a:lstStyle/>
          <a:p>
            <a:pPr rtl="0"/>
            <a:fld id="{7FB667E1-E601-4AAF-B95C-B25720D70A60}" type="slidenum">
              <a:rPr lang="en-US" smtClean="0"/>
              <a:t>4</a:t>
            </a:fld>
            <a:endParaRPr lang="en-US"/>
          </a:p>
        </p:txBody>
      </p:sp>
    </p:spTree>
    <p:extLst>
      <p:ext uri="{BB962C8B-B14F-4D97-AF65-F5344CB8AC3E}">
        <p14:creationId xmlns:p14="http://schemas.microsoft.com/office/powerpoint/2010/main" val="2080503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r>
              <a:rPr lang="nl-NL" noProof="0" dirty="0"/>
              <a:t>Mogelijk is hiervoor meer dan één dia nodig</a:t>
            </a:r>
          </a:p>
        </p:txBody>
      </p:sp>
      <p:sp>
        <p:nvSpPr>
          <p:cNvPr id="4" name="Tijdelijke aanduiding voor dianummer 3"/>
          <p:cNvSpPr>
            <a:spLocks noGrp="1"/>
          </p:cNvSpPr>
          <p:nvPr>
            <p:ph type="sldNum" sz="quarter" idx="10"/>
          </p:nvPr>
        </p:nvSpPr>
        <p:spPr/>
        <p:txBody>
          <a:bodyPr rtlCol="0"/>
          <a:lstStyle/>
          <a:p>
            <a:pPr rtl="0"/>
            <a:fld id="{7FB667E1-E601-4AAF-B95C-B25720D70A60}" type="slidenum">
              <a:rPr lang="en-US" smtClean="0"/>
              <a:t>5</a:t>
            </a:fld>
            <a:endParaRPr lang="en-US"/>
          </a:p>
        </p:txBody>
      </p:sp>
    </p:spTree>
    <p:extLst>
      <p:ext uri="{BB962C8B-B14F-4D97-AF65-F5344CB8AC3E}">
        <p14:creationId xmlns:p14="http://schemas.microsoft.com/office/powerpoint/2010/main" val="3367328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r>
              <a:rPr lang="nl-NL" noProof="0" dirty="0"/>
              <a:t>Mogelijk is hiervoor meer dan één dia nodig</a:t>
            </a:r>
          </a:p>
        </p:txBody>
      </p:sp>
      <p:sp>
        <p:nvSpPr>
          <p:cNvPr id="4" name="Tijdelijke aanduiding voor dianummer 3"/>
          <p:cNvSpPr>
            <a:spLocks noGrp="1"/>
          </p:cNvSpPr>
          <p:nvPr>
            <p:ph type="sldNum" sz="quarter" idx="10"/>
          </p:nvPr>
        </p:nvSpPr>
        <p:spPr/>
        <p:txBody>
          <a:bodyPr rtlCol="0"/>
          <a:lstStyle/>
          <a:p>
            <a:pPr rtl="0"/>
            <a:fld id="{7FB667E1-E601-4AAF-B95C-B25720D70A60}" type="slidenum">
              <a:rPr lang="en-US" smtClean="0"/>
              <a:t>6</a:t>
            </a:fld>
            <a:endParaRPr lang="en-US"/>
          </a:p>
        </p:txBody>
      </p:sp>
    </p:spTree>
    <p:extLst>
      <p:ext uri="{BB962C8B-B14F-4D97-AF65-F5344CB8AC3E}">
        <p14:creationId xmlns:p14="http://schemas.microsoft.com/office/powerpoint/2010/main" val="1273056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r>
              <a:rPr lang="nl-NL" noProof="0" dirty="0"/>
              <a:t>Mogelijk is hiervoor meer dan één dia nodig</a:t>
            </a:r>
          </a:p>
        </p:txBody>
      </p:sp>
      <p:sp>
        <p:nvSpPr>
          <p:cNvPr id="4" name="Tijdelijke aanduiding voor dianummer 3"/>
          <p:cNvSpPr>
            <a:spLocks noGrp="1"/>
          </p:cNvSpPr>
          <p:nvPr>
            <p:ph type="sldNum" sz="quarter" idx="10"/>
          </p:nvPr>
        </p:nvSpPr>
        <p:spPr/>
        <p:txBody>
          <a:bodyPr rtlCol="0"/>
          <a:lstStyle/>
          <a:p>
            <a:pPr rtl="0"/>
            <a:fld id="{7FB667E1-E601-4AAF-B95C-B25720D70A60}" type="slidenum">
              <a:rPr lang="en-US" smtClean="0"/>
              <a:t>7</a:t>
            </a:fld>
            <a:endParaRPr lang="en-US"/>
          </a:p>
        </p:txBody>
      </p:sp>
    </p:spTree>
    <p:extLst>
      <p:ext uri="{BB962C8B-B14F-4D97-AF65-F5344CB8AC3E}">
        <p14:creationId xmlns:p14="http://schemas.microsoft.com/office/powerpoint/2010/main" val="1805016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r>
              <a:rPr lang="nl-NL" noProof="0" dirty="0"/>
              <a:t>Mogelijk is hiervoor meer dan één dia nodig</a:t>
            </a:r>
          </a:p>
        </p:txBody>
      </p:sp>
      <p:sp>
        <p:nvSpPr>
          <p:cNvPr id="4" name="Tijdelijke aanduiding voor dianummer 3"/>
          <p:cNvSpPr>
            <a:spLocks noGrp="1"/>
          </p:cNvSpPr>
          <p:nvPr>
            <p:ph type="sldNum" sz="quarter" idx="10"/>
          </p:nvPr>
        </p:nvSpPr>
        <p:spPr/>
        <p:txBody>
          <a:bodyPr rtlCol="0"/>
          <a:lstStyle/>
          <a:p>
            <a:pPr rtl="0"/>
            <a:fld id="{7FB667E1-E601-4AAF-B95C-B25720D70A60}" type="slidenum">
              <a:rPr lang="en-US" smtClean="0"/>
              <a:t>8</a:t>
            </a:fld>
            <a:endParaRPr lang="en-US"/>
          </a:p>
        </p:txBody>
      </p:sp>
    </p:spTree>
    <p:extLst>
      <p:ext uri="{BB962C8B-B14F-4D97-AF65-F5344CB8AC3E}">
        <p14:creationId xmlns:p14="http://schemas.microsoft.com/office/powerpoint/2010/main" val="2161824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r>
              <a:rPr lang="nl-NL" noProof="0" dirty="0"/>
              <a:t>Mogelijk is hiervoor meer dan één dia nodig</a:t>
            </a:r>
          </a:p>
        </p:txBody>
      </p:sp>
      <p:sp>
        <p:nvSpPr>
          <p:cNvPr id="4" name="Tijdelijke aanduiding voor dianummer 3"/>
          <p:cNvSpPr>
            <a:spLocks noGrp="1"/>
          </p:cNvSpPr>
          <p:nvPr>
            <p:ph type="sldNum" sz="quarter" idx="10"/>
          </p:nvPr>
        </p:nvSpPr>
        <p:spPr/>
        <p:txBody>
          <a:bodyPr rtlCol="0"/>
          <a:lstStyle/>
          <a:p>
            <a:pPr rtl="0"/>
            <a:fld id="{7FB667E1-E601-4AAF-B95C-B25720D70A60}" type="slidenum">
              <a:rPr lang="en-US" smtClean="0"/>
              <a:t>9</a:t>
            </a:fld>
            <a:endParaRPr lang="en-US"/>
          </a:p>
        </p:txBody>
      </p:sp>
    </p:spTree>
    <p:extLst>
      <p:ext uri="{BB962C8B-B14F-4D97-AF65-F5344CB8AC3E}">
        <p14:creationId xmlns:p14="http://schemas.microsoft.com/office/powerpoint/2010/main" val="3137728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Afbeelding 8" descr="Zonsopgang over grasheuve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hthoek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dirty="0">
              <a:ln>
                <a:noFill/>
              </a:ln>
              <a:solidFill>
                <a:prstClr val="white"/>
              </a:solidFill>
              <a:effectLst/>
              <a:uLnTx/>
              <a:uFillTx/>
              <a:latin typeface="Euphemia"/>
              <a:ea typeface="+mn-ea"/>
              <a:cs typeface="+mn-cs"/>
            </a:endParaRPr>
          </a:p>
        </p:txBody>
      </p:sp>
      <p:sp>
        <p:nvSpPr>
          <p:cNvPr id="6" name="Rechthoek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nl-NL" dirty="0"/>
          </a:p>
        </p:txBody>
      </p:sp>
      <p:sp>
        <p:nvSpPr>
          <p:cNvPr id="2" name="Titel 1"/>
          <p:cNvSpPr>
            <a:spLocks noGrp="1"/>
          </p:cNvSpPr>
          <p:nvPr>
            <p:ph type="ctrTitle"/>
          </p:nvPr>
        </p:nvSpPr>
        <p:spPr>
          <a:xfrm>
            <a:off x="563879" y="4800600"/>
            <a:ext cx="11064242" cy="1143000"/>
          </a:xfrm>
        </p:spPr>
        <p:txBody>
          <a:bodyPr rtlCol="0" anchor="b">
            <a:normAutofit/>
          </a:bodyPr>
          <a:lstStyle>
            <a:lvl1pPr algn="ctr" rtl="0">
              <a:defRPr sz="4400">
                <a:solidFill>
                  <a:schemeClr val="bg1"/>
                </a:solidFill>
              </a:defRPr>
            </a:lvl1pPr>
          </a:lstStyle>
          <a:p>
            <a:pPr rtl="0"/>
            <a:r>
              <a:rPr lang="nl-NL"/>
              <a:t>Klik om de stijl te bewerken</a:t>
            </a:r>
            <a:endParaRPr lang="nl-NL" dirty="0"/>
          </a:p>
        </p:txBody>
      </p:sp>
      <p:sp>
        <p:nvSpPr>
          <p:cNvPr id="3" name="Subtitel 2"/>
          <p:cNvSpPr>
            <a:spLocks noGrp="1"/>
          </p:cNvSpPr>
          <p:nvPr>
            <p:ph type="subTitle" idx="1"/>
          </p:nvPr>
        </p:nvSpPr>
        <p:spPr>
          <a:xfrm>
            <a:off x="562293" y="5943600"/>
            <a:ext cx="11064242" cy="762000"/>
          </a:xfrm>
        </p:spPr>
        <p:txBody>
          <a:bodyPr rtlCol="0">
            <a:normAutofit/>
          </a:bodyPr>
          <a:lstStyle>
            <a:lvl1pPr marL="0" indent="0" algn="ctr" rtl="0">
              <a:spcBef>
                <a:spcPts val="0"/>
              </a:spcBef>
              <a:buNone/>
              <a:defRPr sz="2000" cap="none" baseline="0">
                <a:solidFill>
                  <a:schemeClr val="bg1"/>
                </a:solidFill>
              </a:defRPr>
            </a:lvl1pPr>
            <a:lvl2pPr marL="457200" indent="0" algn="ctr" rtl="0">
              <a:buNone/>
              <a:defRPr sz="2800"/>
            </a:lvl2pPr>
            <a:lvl3pPr marL="914400" indent="0" algn="ctr" rtl="0">
              <a:buNone/>
              <a:defRPr sz="2400"/>
            </a:lvl3pPr>
            <a:lvl4pPr marL="1371600" indent="0" algn="ctr" rtl="0">
              <a:buNone/>
              <a:defRPr sz="2000"/>
            </a:lvl4pPr>
            <a:lvl5pPr marL="1828800" indent="0" algn="ctr" rtl="0">
              <a:buNone/>
              <a:defRPr sz="2000"/>
            </a:lvl5pPr>
            <a:lvl6pPr marL="2286000" indent="0" algn="ctr" rtl="0">
              <a:buNone/>
              <a:defRPr sz="2000"/>
            </a:lvl6pPr>
            <a:lvl7pPr marL="2743200" indent="0" algn="ctr" rtl="0">
              <a:buNone/>
              <a:defRPr sz="2000"/>
            </a:lvl7pPr>
            <a:lvl8pPr marL="3200400" indent="0" algn="ctr" rtl="0">
              <a:buNone/>
              <a:defRPr sz="2000"/>
            </a:lvl8pPr>
            <a:lvl9pPr marL="3657600" indent="0" algn="ctr" rtl="0">
              <a:buNone/>
              <a:defRPr sz="2000"/>
            </a:lvl9pPr>
          </a:lstStyle>
          <a:p>
            <a:pPr rtl="0"/>
            <a:r>
              <a:rPr lang="nl-NL"/>
              <a:t>Klik om de ondertitelstijl van het model te bewerken</a:t>
            </a:r>
            <a:endParaRPr lang="nl-NL" dirty="0"/>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Alternatieve inhoud met bijschrift">
    <p:spTree>
      <p:nvGrpSpPr>
        <p:cNvPr id="1" name=""/>
        <p:cNvGrpSpPr/>
        <p:nvPr/>
      </p:nvGrpSpPr>
      <p:grpSpPr>
        <a:xfrm>
          <a:off x="0" y="0"/>
          <a:ext cx="0" cy="0"/>
          <a:chOff x="0" y="0"/>
          <a:chExt cx="0" cy="0"/>
        </a:xfrm>
      </p:grpSpPr>
      <p:sp>
        <p:nvSpPr>
          <p:cNvPr id="8" name="Rechthoek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dirty="0">
              <a:ln>
                <a:noFill/>
              </a:ln>
              <a:solidFill>
                <a:prstClr val="white"/>
              </a:solidFill>
              <a:effectLst/>
              <a:uLnTx/>
              <a:uFillTx/>
              <a:latin typeface="Euphemia"/>
              <a:ea typeface="+mn-ea"/>
              <a:cs typeface="+mn-cs"/>
            </a:endParaRPr>
          </a:p>
        </p:txBody>
      </p:sp>
      <p:sp>
        <p:nvSpPr>
          <p:cNvPr id="2" name="Titel 1"/>
          <p:cNvSpPr>
            <a:spLocks noGrp="1"/>
          </p:cNvSpPr>
          <p:nvPr>
            <p:ph type="title"/>
          </p:nvPr>
        </p:nvSpPr>
        <p:spPr>
          <a:xfrm>
            <a:off x="760412" y="2362200"/>
            <a:ext cx="3200400" cy="1990725"/>
          </a:xfrm>
        </p:spPr>
        <p:txBody>
          <a:bodyPr rtlCol="0" anchor="b">
            <a:normAutofit/>
          </a:bodyPr>
          <a:lstStyle>
            <a:lvl1pPr algn="l" rtl="0">
              <a:defRPr sz="3400" b="0">
                <a:solidFill>
                  <a:schemeClr val="bg1"/>
                </a:solidFill>
              </a:defRPr>
            </a:lvl1pPr>
          </a:lstStyle>
          <a:p>
            <a:pPr rtl="0"/>
            <a:r>
              <a:rPr lang="nl-NL"/>
              <a:t>Klik om de stijl te bewerken</a:t>
            </a:r>
            <a:endParaRPr lang="nl-NL" dirty="0"/>
          </a:p>
        </p:txBody>
      </p:sp>
      <p:sp>
        <p:nvSpPr>
          <p:cNvPr id="4" name="Tijdelijke aanduiding voor tekst 3"/>
          <p:cNvSpPr>
            <a:spLocks noGrp="1"/>
          </p:cNvSpPr>
          <p:nvPr>
            <p:ph type="body" sz="half" idx="2"/>
          </p:nvPr>
        </p:nvSpPr>
        <p:spPr>
          <a:xfrm>
            <a:off x="760412" y="4367308"/>
            <a:ext cx="3200400" cy="1622012"/>
          </a:xfrm>
        </p:spPr>
        <p:txBody>
          <a:bodyPr rtlCol="0">
            <a:normAutofit/>
          </a:bodyPr>
          <a:lstStyle>
            <a:lvl1pPr marL="0" indent="0" algn="l" rtl="0">
              <a:spcBef>
                <a:spcPts val="1200"/>
              </a:spcBef>
              <a:buNone/>
              <a:defRPr sz="1600">
                <a:solidFill>
                  <a:schemeClr val="bg1"/>
                </a:solidFill>
              </a:defRPr>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nl-NL"/>
              <a:t>Tekststijl van het model bewerken</a:t>
            </a:r>
          </a:p>
        </p:txBody>
      </p:sp>
      <p:sp>
        <p:nvSpPr>
          <p:cNvPr id="3" name="Tijdelijke aanduiding voor inhoud 2"/>
          <p:cNvSpPr>
            <a:spLocks noGrp="1"/>
          </p:cNvSpPr>
          <p:nvPr>
            <p:ph idx="1"/>
          </p:nvPr>
        </p:nvSpPr>
        <p:spPr>
          <a:xfrm>
            <a:off x="5362892" y="685800"/>
            <a:ext cx="6370320" cy="54864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nl-NL"/>
              <a:t>Tekststijl van het model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6" name="Tijdelijke aanduiding voor voettekst 5"/>
          <p:cNvSpPr>
            <a:spLocks noGrp="1"/>
          </p:cNvSpPr>
          <p:nvPr>
            <p:ph type="ftr" sz="quarter" idx="11"/>
          </p:nvPr>
        </p:nvSpPr>
        <p:spPr/>
        <p:txBody>
          <a:bodyPr rtlCol="0"/>
          <a:lstStyle/>
          <a:p>
            <a:pPr rtl="0"/>
            <a:endParaRPr lang="nl-NL" dirty="0"/>
          </a:p>
        </p:txBody>
      </p:sp>
      <p:sp>
        <p:nvSpPr>
          <p:cNvPr id="5" name="Tijdelijke aanduiding voor datum 4"/>
          <p:cNvSpPr>
            <a:spLocks noGrp="1"/>
          </p:cNvSpPr>
          <p:nvPr>
            <p:ph type="dt" sz="half" idx="10"/>
          </p:nvPr>
        </p:nvSpPr>
        <p:spPr/>
        <p:txBody>
          <a:bodyPr rtlCol="0"/>
          <a:lstStyle>
            <a:lvl1pPr algn="r" rtl="0">
              <a:defRPr>
                <a:solidFill>
                  <a:schemeClr val="tx2"/>
                </a:solidFill>
              </a:defRPr>
            </a:lvl1pPr>
          </a:lstStyle>
          <a:p>
            <a:fld id="{5C726344-166C-4C23-B039-AFB3C0CC4038}" type="datetime1">
              <a:rPr lang="nl-NL" smtClean="0"/>
              <a:pPr/>
              <a:t>29-5-2017</a:t>
            </a:fld>
            <a:endParaRPr lang="nl-NL" dirty="0"/>
          </a:p>
        </p:txBody>
      </p:sp>
      <p:sp>
        <p:nvSpPr>
          <p:cNvPr id="7" name="Tijdelijke aanduiding voor dianummer 6"/>
          <p:cNvSpPr>
            <a:spLocks noGrp="1"/>
          </p:cNvSpPr>
          <p:nvPr>
            <p:ph type="sldNum" sz="quarter" idx="12"/>
          </p:nvPr>
        </p:nvSpPr>
        <p:spPr/>
        <p:txBody>
          <a:bodyPr rtlCol="0"/>
          <a:lstStyle>
            <a:lvl1pPr algn="r" rtl="0">
              <a:defRPr>
                <a:solidFill>
                  <a:schemeClr val="tx2"/>
                </a:solidFill>
              </a:defRPr>
            </a:lvl1pPr>
          </a:lstStyle>
          <a:p>
            <a:fld id="{CA8D9AD5-F248-4919-864A-CFD76CC027D6}" type="slidenum">
              <a:rPr lang="nl-NL" smtClean="0"/>
              <a:pPr/>
              <a:t>‹nr.›</a:t>
            </a:fld>
            <a:endParaRPr lang="nl-NL" dirty="0"/>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Rechthoek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dirty="0">
              <a:ln>
                <a:noFill/>
              </a:ln>
              <a:solidFill>
                <a:prstClr val="white"/>
              </a:solidFill>
              <a:effectLst/>
              <a:uLnTx/>
              <a:uFillTx/>
              <a:latin typeface="Euphemia"/>
              <a:ea typeface="+mn-ea"/>
              <a:cs typeface="+mn-cs"/>
            </a:endParaRPr>
          </a:p>
        </p:txBody>
      </p:sp>
      <p:sp>
        <p:nvSpPr>
          <p:cNvPr id="2" name="Titel 1"/>
          <p:cNvSpPr>
            <a:spLocks noGrp="1"/>
          </p:cNvSpPr>
          <p:nvPr>
            <p:ph type="title"/>
          </p:nvPr>
        </p:nvSpPr>
        <p:spPr>
          <a:xfrm>
            <a:off x="7923214" y="2362200"/>
            <a:ext cx="3200400" cy="1993392"/>
          </a:xfrm>
        </p:spPr>
        <p:txBody>
          <a:bodyPr rtlCol="0" anchor="b">
            <a:normAutofit/>
          </a:bodyPr>
          <a:lstStyle>
            <a:lvl1pPr algn="l" rtl="0">
              <a:defRPr sz="3400" b="0">
                <a:solidFill>
                  <a:schemeClr val="bg1"/>
                </a:solidFill>
              </a:defRPr>
            </a:lvl1pPr>
          </a:lstStyle>
          <a:p>
            <a:pPr rtl="0"/>
            <a:r>
              <a:rPr lang="nl-NL"/>
              <a:t>Klik om de stijl te bewerken</a:t>
            </a:r>
            <a:endParaRPr lang="nl-NL" dirty="0"/>
          </a:p>
        </p:txBody>
      </p:sp>
      <p:sp>
        <p:nvSpPr>
          <p:cNvPr id="3" name="Tijdelijke aanduiding voor afbeelding 2" descr="Een lege tijdelijke aanduiding om een afbeelding toe te voegen. Klik op de tijdelijke aanduiding en selecteer de afbeelding die u wilt toevoegen."/>
          <p:cNvSpPr>
            <a:spLocks noGrp="1"/>
          </p:cNvSpPr>
          <p:nvPr>
            <p:ph type="pic" idx="1"/>
          </p:nvPr>
        </p:nvSpPr>
        <p:spPr>
          <a:xfrm>
            <a:off x="0" y="0"/>
            <a:ext cx="7315200" cy="6858000"/>
          </a:xfrm>
          <a:solidFill>
            <a:schemeClr val="bg2">
              <a:lumMod val="90000"/>
            </a:schemeClr>
          </a:solidFill>
        </p:spPr>
        <p:txBody>
          <a:bodyPr rtlCol="0"/>
          <a:lstStyle>
            <a:lvl1pPr marL="0" indent="0" algn="ctr" rtl="0">
              <a:buNone/>
              <a:defRPr sz="3200">
                <a:solidFill>
                  <a:schemeClr val="tx2"/>
                </a:solidFill>
              </a:defRPr>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7923214" y="4355592"/>
            <a:ext cx="3200400" cy="1644614"/>
          </a:xfrm>
        </p:spPr>
        <p:txBody>
          <a:bodyPr rtlCol="0">
            <a:normAutofit/>
          </a:bodyPr>
          <a:lstStyle>
            <a:lvl1pPr marL="0" indent="0" algn="l" rtl="0">
              <a:spcBef>
                <a:spcPts val="1200"/>
              </a:spcBef>
              <a:buNone/>
              <a:defRPr sz="1600">
                <a:solidFill>
                  <a:schemeClr val="bg1"/>
                </a:solidFill>
              </a:defRPr>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nl-NL"/>
              <a:t>Tekststijl van het model bewerken</a:t>
            </a:r>
          </a:p>
        </p:txBody>
      </p:sp>
      <p:sp>
        <p:nvSpPr>
          <p:cNvPr id="6" name="Tijdelijke aanduiding voor voettekst 5"/>
          <p:cNvSpPr>
            <a:spLocks noGrp="1"/>
          </p:cNvSpPr>
          <p:nvPr>
            <p:ph type="ftr" sz="quarter" idx="11"/>
          </p:nvPr>
        </p:nvSpPr>
        <p:spPr/>
        <p:txBody>
          <a:bodyPr rtlCol="0"/>
          <a:lstStyle/>
          <a:p>
            <a:pPr rtl="0"/>
            <a:endParaRPr lang="nl-NL" dirty="0"/>
          </a:p>
        </p:txBody>
      </p:sp>
      <p:sp>
        <p:nvSpPr>
          <p:cNvPr id="5" name="Tijdelijke aanduiding voor datum 4"/>
          <p:cNvSpPr>
            <a:spLocks noGrp="1"/>
          </p:cNvSpPr>
          <p:nvPr>
            <p:ph type="dt" sz="half" idx="10"/>
          </p:nvPr>
        </p:nvSpPr>
        <p:spPr/>
        <p:txBody>
          <a:bodyPr rtlCol="0"/>
          <a:lstStyle>
            <a:lvl1pPr>
              <a:defRPr/>
            </a:lvl1pPr>
          </a:lstStyle>
          <a:p>
            <a:fld id="{23390ACF-AD7E-4AFC-AF1B-E0EBD1C9615D}" type="datetime1">
              <a:rPr lang="nl-NL" smtClean="0"/>
              <a:pPr/>
              <a:t>29-5-2017</a:t>
            </a:fld>
            <a:endParaRPr lang="nl-NL" dirty="0"/>
          </a:p>
        </p:txBody>
      </p:sp>
      <p:sp>
        <p:nvSpPr>
          <p:cNvPr id="7" name="Tijdelijke aanduiding voor dianummer 6"/>
          <p:cNvSpPr>
            <a:spLocks noGrp="1"/>
          </p:cNvSpPr>
          <p:nvPr>
            <p:ph type="sldNum" sz="quarter" idx="12"/>
          </p:nvPr>
        </p:nvSpPr>
        <p:spPr/>
        <p:txBody>
          <a:bodyPr rtlCol="0"/>
          <a:lstStyle/>
          <a:p>
            <a:pPr rtl="0"/>
            <a:fld id="{CA8D9AD5-F248-4919-864A-CFD76CC027D6}" type="slidenum">
              <a:rPr lang="nl-NL" smtClean="0"/>
              <a:t>‹nr.›</a:t>
            </a:fld>
            <a:endParaRPr lang="nl-NL"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de stijl te bewerken</a:t>
            </a:r>
            <a:endParaRPr lang="nl-NL" dirty="0"/>
          </a:p>
        </p:txBody>
      </p:sp>
      <p:sp>
        <p:nvSpPr>
          <p:cNvPr id="3" name="Tijdelijke aanduiding voor verticale tekst 2"/>
          <p:cNvSpPr>
            <a:spLocks noGrp="1"/>
          </p:cNvSpPr>
          <p:nvPr>
            <p:ph type="body" orient="vert" idx="1"/>
          </p:nvPr>
        </p:nvSpPr>
        <p:spPr/>
        <p:txBody>
          <a:bodyPr vert="eaVert" rtlCol="0"/>
          <a:lstStyle/>
          <a:p>
            <a:pPr lvl="0" rtl="0"/>
            <a:r>
              <a:rPr lang="nl-NL"/>
              <a:t>Tekststijl van het model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4" name="Tijdelijke aanduiding voor datum 3"/>
          <p:cNvSpPr>
            <a:spLocks noGrp="1"/>
          </p:cNvSpPr>
          <p:nvPr>
            <p:ph type="dt" sz="half" idx="10"/>
          </p:nvPr>
        </p:nvSpPr>
        <p:spPr/>
        <p:txBody>
          <a:bodyPr rtlCol="0"/>
          <a:lstStyle>
            <a:lvl1pPr>
              <a:defRPr/>
            </a:lvl1pPr>
          </a:lstStyle>
          <a:p>
            <a:fld id="{B6F326BB-D8B3-498B-A683-0EA777FFCA2D}" type="datetime1">
              <a:rPr lang="nl-NL" smtClean="0"/>
              <a:pPr/>
              <a:t>29-5-2017</a:t>
            </a:fld>
            <a:endParaRPr lang="nl-NL" dirty="0"/>
          </a:p>
        </p:txBody>
      </p:sp>
      <p:sp>
        <p:nvSpPr>
          <p:cNvPr id="6" name="Tijdelijke aanduiding voor dianummer 5"/>
          <p:cNvSpPr>
            <a:spLocks noGrp="1"/>
          </p:cNvSpPr>
          <p:nvPr>
            <p:ph type="sldNum" sz="quarter" idx="12"/>
          </p:nvPr>
        </p:nvSpPr>
        <p:spPr/>
        <p:txBody>
          <a:bodyPr rtlCol="0"/>
          <a:lstStyle/>
          <a:p>
            <a:pPr rtl="0"/>
            <a:fld id="{CA8D9AD5-F248-4919-864A-CFD76CC027D6}" type="slidenum">
              <a:rPr lang="nl-NL" smtClean="0"/>
              <a:t>‹nr.›</a:t>
            </a:fld>
            <a:endParaRPr lang="nl-NL"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274638"/>
            <a:ext cx="2628900" cy="5897562"/>
          </a:xfrm>
        </p:spPr>
        <p:txBody>
          <a:bodyPr vert="eaVert" rtlCol="0"/>
          <a:lstStyle/>
          <a:p>
            <a:pPr rtl="0"/>
            <a:r>
              <a:rPr lang="nl-NL"/>
              <a:t>Klik om de stijl te bewerken</a:t>
            </a:r>
            <a:endParaRPr lang="nl-NL" dirty="0"/>
          </a:p>
        </p:txBody>
      </p:sp>
      <p:sp>
        <p:nvSpPr>
          <p:cNvPr id="3" name="Tijdelijke aanduiding voor verticale tekst 2"/>
          <p:cNvSpPr>
            <a:spLocks noGrp="1"/>
          </p:cNvSpPr>
          <p:nvPr>
            <p:ph type="body" orient="vert" idx="1"/>
          </p:nvPr>
        </p:nvSpPr>
        <p:spPr>
          <a:xfrm>
            <a:off x="838200" y="274638"/>
            <a:ext cx="7734300" cy="5897562"/>
          </a:xfrm>
        </p:spPr>
        <p:txBody>
          <a:bodyPr vert="eaVert" rtlCol="0"/>
          <a:lstStyle/>
          <a:p>
            <a:pPr lvl="0" rtl="0"/>
            <a:r>
              <a:rPr lang="nl-NL"/>
              <a:t>Tekststijl van het model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4" name="Tijdelijke aanduiding voor datum 3"/>
          <p:cNvSpPr>
            <a:spLocks noGrp="1"/>
          </p:cNvSpPr>
          <p:nvPr>
            <p:ph type="dt" sz="half" idx="10"/>
          </p:nvPr>
        </p:nvSpPr>
        <p:spPr/>
        <p:txBody>
          <a:bodyPr rtlCol="0"/>
          <a:lstStyle>
            <a:lvl1pPr>
              <a:defRPr/>
            </a:lvl1pPr>
          </a:lstStyle>
          <a:p>
            <a:fld id="{CCE1F546-1798-49F9-AC9D-6C0BA6FABFAD}" type="datetime1">
              <a:rPr lang="nl-NL" smtClean="0"/>
              <a:pPr/>
              <a:t>29-5-2017</a:t>
            </a:fld>
            <a:endParaRPr lang="nl-NL" dirty="0"/>
          </a:p>
        </p:txBody>
      </p:sp>
      <p:sp>
        <p:nvSpPr>
          <p:cNvPr id="6" name="Tijdelijke aanduiding voor dianummer 5"/>
          <p:cNvSpPr>
            <a:spLocks noGrp="1"/>
          </p:cNvSpPr>
          <p:nvPr>
            <p:ph type="sldNum" sz="quarter" idx="12"/>
          </p:nvPr>
        </p:nvSpPr>
        <p:spPr/>
        <p:txBody>
          <a:bodyPr rtlCol="0"/>
          <a:lstStyle/>
          <a:p>
            <a:pPr rtl="0"/>
            <a:fld id="{CA8D9AD5-F248-4919-864A-CFD76CC027D6}" type="slidenum">
              <a:rPr lang="nl-NL" smtClean="0"/>
              <a:t>‹nr.›</a:t>
            </a:fld>
            <a:endParaRPr lang="nl-NL"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de stijl te bewerken</a:t>
            </a:r>
            <a:endParaRPr lang="nl-NL" dirty="0"/>
          </a:p>
        </p:txBody>
      </p:sp>
      <p:sp>
        <p:nvSpPr>
          <p:cNvPr id="3" name="Tijdelijke aanduiding voor inhoud 2"/>
          <p:cNvSpPr>
            <a:spLocks noGrp="1"/>
          </p:cNvSpPr>
          <p:nvPr>
            <p:ph idx="1"/>
          </p:nvPr>
        </p:nvSpPr>
        <p:spPr/>
        <p:txBody>
          <a:bodyPr rtlCol="0"/>
          <a:lstStyle>
            <a:lvl6pPr algn="l" rtl="0">
              <a:defRPr/>
            </a:lvl6pPr>
          </a:lstStyle>
          <a:p>
            <a:pPr lvl="0" rtl="0"/>
            <a:r>
              <a:rPr lang="nl-NL"/>
              <a:t>Tekststijl van het model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4" name="Tijdelijke aanduiding voor datum 3"/>
          <p:cNvSpPr>
            <a:spLocks noGrp="1"/>
          </p:cNvSpPr>
          <p:nvPr>
            <p:ph type="dt" sz="half" idx="10"/>
          </p:nvPr>
        </p:nvSpPr>
        <p:spPr/>
        <p:txBody>
          <a:bodyPr rtlCol="0"/>
          <a:lstStyle>
            <a:lvl1pPr>
              <a:defRPr/>
            </a:lvl1pPr>
          </a:lstStyle>
          <a:p>
            <a:fld id="{365CCAF1-0BDD-4155-9A90-C8CDAB34D1F8}" type="datetime1">
              <a:rPr lang="nl-NL" smtClean="0"/>
              <a:pPr/>
              <a:t>29-5-2017</a:t>
            </a:fld>
            <a:endParaRPr lang="nl-NL" dirty="0"/>
          </a:p>
        </p:txBody>
      </p:sp>
      <p:sp>
        <p:nvSpPr>
          <p:cNvPr id="6" name="Tijdelijke aanduiding voor dianummer 5"/>
          <p:cNvSpPr>
            <a:spLocks noGrp="1"/>
          </p:cNvSpPr>
          <p:nvPr>
            <p:ph type="sldNum" sz="quarter" idx="12"/>
          </p:nvPr>
        </p:nvSpPr>
        <p:spPr/>
        <p:txBody>
          <a:bodyPr rtlCol="0"/>
          <a:lstStyle/>
          <a:p>
            <a:pPr rtl="0"/>
            <a:fld id="{CA8D9AD5-F248-4919-864A-CFD76CC027D6}" type="slidenum">
              <a:rPr lang="nl-NL" smtClean="0"/>
              <a:t>‹nr.›</a:t>
            </a:fld>
            <a:endParaRPr lang="nl-NL"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hthoek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rtl="0" fontAlgn="auto">
              <a:lnSpc>
                <a:spcPct val="100000"/>
              </a:lnSpc>
              <a:spcBef>
                <a:spcPts val="0"/>
              </a:spcBef>
              <a:spcAft>
                <a:spcPts val="0"/>
              </a:spcAft>
              <a:buClrTx/>
              <a:buSzTx/>
              <a:buFontTx/>
              <a:buNone/>
              <a:tabLst/>
            </a:pPr>
            <a:endParaRPr kumimoji="0" lang="nl-NL" b="0" i="0" u="none" strike="noStrike" kern="0" cap="none" spc="0" normalizeH="0" baseline="0" dirty="0">
              <a:ln>
                <a:noFill/>
              </a:ln>
              <a:solidFill>
                <a:prstClr val="white"/>
              </a:solidFill>
              <a:effectLst/>
              <a:uLnTx/>
              <a:uFillTx/>
              <a:latin typeface="Euphemia"/>
            </a:endParaRPr>
          </a:p>
        </p:txBody>
      </p:sp>
      <p:sp>
        <p:nvSpPr>
          <p:cNvPr id="8" name="Rechthoek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nl-NL" dirty="0"/>
          </a:p>
        </p:txBody>
      </p:sp>
      <p:sp>
        <p:nvSpPr>
          <p:cNvPr id="2" name="Titel 1"/>
          <p:cNvSpPr>
            <a:spLocks noGrp="1"/>
          </p:cNvSpPr>
          <p:nvPr>
            <p:ph type="title"/>
          </p:nvPr>
        </p:nvSpPr>
        <p:spPr>
          <a:xfrm>
            <a:off x="1524000" y="1143000"/>
            <a:ext cx="9144000" cy="2667000"/>
          </a:xfrm>
        </p:spPr>
        <p:txBody>
          <a:bodyPr rtlCol="0" anchor="b">
            <a:normAutofit/>
          </a:bodyPr>
          <a:lstStyle>
            <a:lvl1pPr algn="ctr" rtl="0">
              <a:defRPr sz="5200" b="0"/>
            </a:lvl1pPr>
          </a:lstStyle>
          <a:p>
            <a:pPr rtl="0"/>
            <a:r>
              <a:rPr lang="nl-NL"/>
              <a:t>Klik om de stijl te bewerken</a:t>
            </a:r>
            <a:endParaRPr lang="nl-NL" dirty="0"/>
          </a:p>
        </p:txBody>
      </p:sp>
      <p:sp>
        <p:nvSpPr>
          <p:cNvPr id="3" name="Tijdelijke aanduiding voor tekst 2"/>
          <p:cNvSpPr>
            <a:spLocks noGrp="1"/>
          </p:cNvSpPr>
          <p:nvPr>
            <p:ph type="body" idx="1"/>
          </p:nvPr>
        </p:nvSpPr>
        <p:spPr>
          <a:xfrm>
            <a:off x="1524000" y="3810000"/>
            <a:ext cx="9144000" cy="1143000"/>
          </a:xfrm>
        </p:spPr>
        <p:txBody>
          <a:bodyPr rtlCol="0" anchor="t">
            <a:normAutofit/>
          </a:bodyPr>
          <a:lstStyle>
            <a:lvl1pPr marL="0" indent="0" algn="ctr" rtl="0">
              <a:spcBef>
                <a:spcPts val="0"/>
              </a:spcBef>
              <a:buNone/>
              <a:defRPr sz="2400" cap="none" baseline="0">
                <a:solidFill>
                  <a:schemeClr val="tx2"/>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nl-NL"/>
              <a:t>Tekststijl van het model bewerken</a:t>
            </a:r>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4" name="Tijdelijke aanduiding voor datum 3"/>
          <p:cNvSpPr>
            <a:spLocks noGrp="1"/>
          </p:cNvSpPr>
          <p:nvPr>
            <p:ph type="dt" sz="half" idx="10"/>
          </p:nvPr>
        </p:nvSpPr>
        <p:spPr/>
        <p:txBody>
          <a:bodyPr rtlCol="0"/>
          <a:lstStyle>
            <a:lvl1pPr>
              <a:defRPr/>
            </a:lvl1pPr>
          </a:lstStyle>
          <a:p>
            <a:fld id="{CCDF83AC-9EB9-4FAF-ABA6-50DF4AC5A2E8}" type="datetime1">
              <a:rPr lang="nl-NL" smtClean="0"/>
              <a:pPr/>
              <a:t>29-5-2017</a:t>
            </a:fld>
            <a:endParaRPr lang="nl-NL" dirty="0"/>
          </a:p>
        </p:txBody>
      </p:sp>
      <p:sp>
        <p:nvSpPr>
          <p:cNvPr id="6" name="Tijdelijke aanduiding voor dianummer 5"/>
          <p:cNvSpPr>
            <a:spLocks noGrp="1"/>
          </p:cNvSpPr>
          <p:nvPr>
            <p:ph type="sldNum" sz="quarter" idx="12"/>
          </p:nvPr>
        </p:nvSpPr>
        <p:spPr/>
        <p:txBody>
          <a:bodyPr rtlCol="0"/>
          <a:lstStyle/>
          <a:p>
            <a:pPr rtl="0"/>
            <a:fld id="{CA8D9AD5-F248-4919-864A-CFD76CC027D6}" type="slidenum">
              <a:rPr lang="nl-NL" smtClean="0"/>
              <a:t>‹nr.›</a:t>
            </a:fld>
            <a:endParaRPr lang="nl-NL" dirty="0"/>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lternatieve sectiekop">
    <p:spTree>
      <p:nvGrpSpPr>
        <p:cNvPr id="1" name=""/>
        <p:cNvGrpSpPr/>
        <p:nvPr/>
      </p:nvGrpSpPr>
      <p:grpSpPr>
        <a:xfrm>
          <a:off x="0" y="0"/>
          <a:ext cx="0" cy="0"/>
          <a:chOff x="0" y="0"/>
          <a:chExt cx="0" cy="0"/>
        </a:xfrm>
      </p:grpSpPr>
      <p:sp>
        <p:nvSpPr>
          <p:cNvPr id="2" name="Titel 1"/>
          <p:cNvSpPr>
            <a:spLocks noGrp="1"/>
          </p:cNvSpPr>
          <p:nvPr>
            <p:ph type="title"/>
          </p:nvPr>
        </p:nvSpPr>
        <p:spPr>
          <a:xfrm>
            <a:off x="1524000" y="1143000"/>
            <a:ext cx="9144000" cy="2667000"/>
          </a:xfrm>
        </p:spPr>
        <p:txBody>
          <a:bodyPr rtlCol="0" anchor="b">
            <a:normAutofit/>
          </a:bodyPr>
          <a:lstStyle>
            <a:lvl1pPr algn="ctr" rtl="0">
              <a:defRPr sz="5200" b="0">
                <a:solidFill>
                  <a:schemeClr val="tx1"/>
                </a:solidFill>
              </a:defRPr>
            </a:lvl1pPr>
          </a:lstStyle>
          <a:p>
            <a:pPr rtl="0"/>
            <a:r>
              <a:rPr lang="nl-NL"/>
              <a:t>Klik om de stijl te bewerken</a:t>
            </a:r>
            <a:endParaRPr lang="nl-NL" dirty="0"/>
          </a:p>
        </p:txBody>
      </p:sp>
      <p:sp>
        <p:nvSpPr>
          <p:cNvPr id="3" name="Tijdelijke aanduiding voor tekst 2"/>
          <p:cNvSpPr>
            <a:spLocks noGrp="1"/>
          </p:cNvSpPr>
          <p:nvPr>
            <p:ph type="body" idx="1"/>
          </p:nvPr>
        </p:nvSpPr>
        <p:spPr>
          <a:xfrm>
            <a:off x="1522413" y="3810000"/>
            <a:ext cx="9144000" cy="1143000"/>
          </a:xfrm>
        </p:spPr>
        <p:txBody>
          <a:bodyPr rtlCol="0" anchor="t">
            <a:normAutofit/>
          </a:bodyPr>
          <a:lstStyle>
            <a:lvl1pPr marL="0" indent="0" algn="ctr" rtl="0">
              <a:spcBef>
                <a:spcPts val="0"/>
              </a:spcBef>
              <a:buNone/>
              <a:defRPr sz="2400" cap="none" baseline="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nl-NL"/>
              <a:t>Tekststijl van het model bewerken</a:t>
            </a:r>
          </a:p>
        </p:txBody>
      </p:sp>
      <p:sp>
        <p:nvSpPr>
          <p:cNvPr id="5" name="Tijdelijke aanduiding voor voettekst 4"/>
          <p:cNvSpPr>
            <a:spLocks noGrp="1"/>
          </p:cNvSpPr>
          <p:nvPr>
            <p:ph type="ftr" sz="quarter" idx="11"/>
          </p:nvPr>
        </p:nvSpPr>
        <p:spPr/>
        <p:txBody>
          <a:bodyPr rtlCol="0"/>
          <a:lstStyle>
            <a:lvl1pPr algn="l" rtl="0">
              <a:defRPr>
                <a:solidFill>
                  <a:schemeClr val="tx2"/>
                </a:solidFill>
              </a:defRPr>
            </a:lvl1pPr>
          </a:lstStyle>
          <a:p>
            <a:pPr rtl="0"/>
            <a:endParaRPr lang="nl-NL" dirty="0"/>
          </a:p>
        </p:txBody>
      </p:sp>
      <p:sp>
        <p:nvSpPr>
          <p:cNvPr id="4" name="Tijdelijke aanduiding voor datum 3"/>
          <p:cNvSpPr>
            <a:spLocks noGrp="1"/>
          </p:cNvSpPr>
          <p:nvPr>
            <p:ph type="dt" sz="half" idx="10"/>
          </p:nvPr>
        </p:nvSpPr>
        <p:spPr/>
        <p:txBody>
          <a:bodyPr rtlCol="0"/>
          <a:lstStyle>
            <a:lvl1pPr algn="r" rtl="0">
              <a:defRPr>
                <a:solidFill>
                  <a:schemeClr val="tx2"/>
                </a:solidFill>
              </a:defRPr>
            </a:lvl1pPr>
          </a:lstStyle>
          <a:p>
            <a:fld id="{E1C285FA-25D5-4C96-805F-CB95CDB66B0F}" type="datetime1">
              <a:rPr lang="nl-NL" smtClean="0"/>
              <a:pPr/>
              <a:t>29-5-2017</a:t>
            </a:fld>
            <a:endParaRPr lang="nl-NL" dirty="0"/>
          </a:p>
        </p:txBody>
      </p:sp>
      <p:sp>
        <p:nvSpPr>
          <p:cNvPr id="6" name="Tijdelijke aanduiding voor dianummer 5"/>
          <p:cNvSpPr>
            <a:spLocks noGrp="1"/>
          </p:cNvSpPr>
          <p:nvPr>
            <p:ph type="sldNum" sz="quarter" idx="12"/>
          </p:nvPr>
        </p:nvSpPr>
        <p:spPr/>
        <p:txBody>
          <a:bodyPr rtlCol="0"/>
          <a:lstStyle>
            <a:lvl1pPr algn="r" rtl="0">
              <a:defRPr>
                <a:solidFill>
                  <a:schemeClr val="tx2"/>
                </a:solidFill>
              </a:defRPr>
            </a:lvl1pPr>
          </a:lstStyle>
          <a:p>
            <a:fld id="{CA8D9AD5-F248-4919-864A-CFD76CC027D6}" type="slidenum">
              <a:rPr lang="nl-NL" smtClean="0"/>
              <a:pPr/>
              <a:t>‹nr.›</a:t>
            </a:fld>
            <a:endParaRPr lang="nl-NL" dirty="0"/>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de stijl te bewerken</a:t>
            </a:r>
            <a:endParaRPr lang="nl-NL" dirty="0"/>
          </a:p>
        </p:txBody>
      </p:sp>
      <p:sp>
        <p:nvSpPr>
          <p:cNvPr id="3" name="Tijdelijke aanduiding voor inhoud 2"/>
          <p:cNvSpPr>
            <a:spLocks noGrp="1"/>
          </p:cNvSpPr>
          <p:nvPr>
            <p:ph sz="half" idx="1"/>
          </p:nvPr>
        </p:nvSpPr>
        <p:spPr>
          <a:xfrm>
            <a:off x="1341120" y="1901952"/>
            <a:ext cx="4572000" cy="4123944"/>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nl-NL"/>
              <a:t>Tekststijl van het model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4" name="Tijdelijke aanduiding voor inhoud 3"/>
          <p:cNvSpPr>
            <a:spLocks noGrp="1"/>
          </p:cNvSpPr>
          <p:nvPr>
            <p:ph sz="half" idx="2"/>
          </p:nvPr>
        </p:nvSpPr>
        <p:spPr>
          <a:xfrm>
            <a:off x="6278880" y="1901952"/>
            <a:ext cx="4572000" cy="4123944"/>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nl-NL"/>
              <a:t>Tekststijl van het model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6" name="Tijdelijke aanduiding voor voettekst 5"/>
          <p:cNvSpPr>
            <a:spLocks noGrp="1"/>
          </p:cNvSpPr>
          <p:nvPr>
            <p:ph type="ftr" sz="quarter" idx="11"/>
          </p:nvPr>
        </p:nvSpPr>
        <p:spPr/>
        <p:txBody>
          <a:bodyPr rtlCol="0"/>
          <a:lstStyle/>
          <a:p>
            <a:pPr rtl="0"/>
            <a:endParaRPr lang="nl-NL" dirty="0"/>
          </a:p>
        </p:txBody>
      </p:sp>
      <p:sp>
        <p:nvSpPr>
          <p:cNvPr id="5" name="Tijdelijke aanduiding voor datum 4"/>
          <p:cNvSpPr>
            <a:spLocks noGrp="1"/>
          </p:cNvSpPr>
          <p:nvPr>
            <p:ph type="dt" sz="half" idx="10"/>
          </p:nvPr>
        </p:nvSpPr>
        <p:spPr/>
        <p:txBody>
          <a:bodyPr rtlCol="0"/>
          <a:lstStyle>
            <a:lvl1pPr>
              <a:defRPr/>
            </a:lvl1pPr>
          </a:lstStyle>
          <a:p>
            <a:fld id="{B9915B0A-E57C-41FA-A14D-FE48E690F924}" type="datetime1">
              <a:rPr lang="nl-NL" smtClean="0"/>
              <a:pPr/>
              <a:t>29-5-2017</a:t>
            </a:fld>
            <a:endParaRPr lang="nl-NL" dirty="0"/>
          </a:p>
        </p:txBody>
      </p:sp>
      <p:sp>
        <p:nvSpPr>
          <p:cNvPr id="7" name="Tijdelijke aanduiding voor dianummer 6"/>
          <p:cNvSpPr>
            <a:spLocks noGrp="1"/>
          </p:cNvSpPr>
          <p:nvPr>
            <p:ph type="sldNum" sz="quarter" idx="12"/>
          </p:nvPr>
        </p:nvSpPr>
        <p:spPr/>
        <p:txBody>
          <a:bodyPr rtlCol="0"/>
          <a:lstStyle/>
          <a:p>
            <a:pPr rtl="0"/>
            <a:fld id="{A0ECE5F2-81AA-4605-B028-6FBA391056AF}" type="slidenum">
              <a:rPr lang="nl-NL" smtClean="0"/>
              <a:t>‹nr.›</a:t>
            </a:fld>
            <a:endParaRPr lang="nl-NL" dirty="0"/>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1341120" y="466344"/>
            <a:ext cx="9509760" cy="1234440"/>
          </a:xfrm>
        </p:spPr>
        <p:txBody>
          <a:bodyPr rtlCol="0"/>
          <a:lstStyle/>
          <a:p>
            <a:pPr rtl="0"/>
            <a:r>
              <a:rPr lang="nl-NL"/>
              <a:t>Klik om de stijl te bewerken</a:t>
            </a:r>
            <a:endParaRPr lang="nl-NL" dirty="0"/>
          </a:p>
        </p:txBody>
      </p:sp>
      <p:sp>
        <p:nvSpPr>
          <p:cNvPr id="3" name="Tijdelijke aanduiding voor tekst 2"/>
          <p:cNvSpPr>
            <a:spLocks noGrp="1"/>
          </p:cNvSpPr>
          <p:nvPr>
            <p:ph type="body" idx="1"/>
          </p:nvPr>
        </p:nvSpPr>
        <p:spPr>
          <a:xfrm>
            <a:off x="1341120" y="1837464"/>
            <a:ext cx="4572000" cy="766588"/>
          </a:xfrm>
        </p:spPr>
        <p:txBody>
          <a:bodyPr rtlCol="0" anchor="ctr">
            <a:normAutofit/>
          </a:bodyPr>
          <a:lstStyle>
            <a:lvl1pPr marL="0" indent="0" algn="l" rtl="0">
              <a:spcBef>
                <a:spcPts val="0"/>
              </a:spcBef>
              <a:buNone/>
              <a:defRPr sz="2200" b="0" cap="none" baseline="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nl-NL"/>
              <a:t>Tekststijl van het model bewerken</a:t>
            </a:r>
          </a:p>
        </p:txBody>
      </p:sp>
      <p:sp>
        <p:nvSpPr>
          <p:cNvPr id="4" name="Tijdelijke aanduiding voor inhoud 3"/>
          <p:cNvSpPr>
            <a:spLocks noGrp="1"/>
          </p:cNvSpPr>
          <p:nvPr>
            <p:ph sz="half" idx="2"/>
          </p:nvPr>
        </p:nvSpPr>
        <p:spPr>
          <a:xfrm>
            <a:off x="1341120" y="2740732"/>
            <a:ext cx="4572000" cy="3288847"/>
          </a:xfrm>
        </p:spPr>
        <p:txBody>
          <a:bodyPr rtlCol="0">
            <a:normAutofit/>
          </a:bodyPr>
          <a:lstStyle>
            <a:lvl1pPr algn="l" rtl="0">
              <a:defRPr sz="1800"/>
            </a:lvl1pPr>
            <a:lvl2pPr algn="l" rtl="0">
              <a:defRPr sz="1600"/>
            </a:lvl2pPr>
            <a:lvl3pPr algn="l" rtl="0">
              <a:defRPr sz="1400"/>
            </a:lvl3pPr>
            <a:lvl4pPr algn="l" rtl="0">
              <a:defRPr sz="1200"/>
            </a:lvl4pPr>
            <a:lvl5pPr algn="l" rtl="0">
              <a:defRPr sz="1200"/>
            </a:lvl5pPr>
            <a:lvl6pPr algn="l" rtl="0">
              <a:defRPr sz="1200"/>
            </a:lvl6pPr>
            <a:lvl7pPr algn="l" rtl="0">
              <a:defRPr sz="1200"/>
            </a:lvl7pPr>
            <a:lvl8pPr algn="l" rtl="0">
              <a:defRPr sz="1200"/>
            </a:lvl8pPr>
            <a:lvl9pPr algn="l" rtl="0">
              <a:defRPr sz="1200"/>
            </a:lvl9pPr>
          </a:lstStyle>
          <a:p>
            <a:pPr lvl="0" rtl="0"/>
            <a:r>
              <a:rPr lang="nl-NL"/>
              <a:t>Tekststijl van het model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5" name="Tijdelijke aanduiding voor tekst 4"/>
          <p:cNvSpPr>
            <a:spLocks noGrp="1"/>
          </p:cNvSpPr>
          <p:nvPr>
            <p:ph type="body" sz="quarter" idx="3"/>
          </p:nvPr>
        </p:nvSpPr>
        <p:spPr>
          <a:xfrm>
            <a:off x="6278880" y="1837464"/>
            <a:ext cx="4572000" cy="766588"/>
          </a:xfrm>
        </p:spPr>
        <p:txBody>
          <a:bodyPr rtlCol="0" anchor="ctr">
            <a:normAutofit/>
          </a:bodyPr>
          <a:lstStyle>
            <a:lvl1pPr marL="0" indent="0" algn="l" rtl="0">
              <a:spcBef>
                <a:spcPts val="0"/>
              </a:spcBef>
              <a:buNone/>
              <a:defRPr sz="2200" b="0" cap="none" baseline="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nl-NL"/>
              <a:t>Tekststijl van het model bewerken</a:t>
            </a:r>
          </a:p>
        </p:txBody>
      </p:sp>
      <p:sp>
        <p:nvSpPr>
          <p:cNvPr id="6" name="Tijdelijke aanduiding voor inhoud 5"/>
          <p:cNvSpPr>
            <a:spLocks noGrp="1"/>
          </p:cNvSpPr>
          <p:nvPr>
            <p:ph sz="quarter" idx="4"/>
          </p:nvPr>
        </p:nvSpPr>
        <p:spPr>
          <a:xfrm>
            <a:off x="6278880" y="2740732"/>
            <a:ext cx="4572000" cy="3288847"/>
          </a:xfrm>
        </p:spPr>
        <p:txBody>
          <a:bodyPr rtlCol="0">
            <a:normAutofit/>
          </a:bodyPr>
          <a:lstStyle>
            <a:lvl1pPr algn="l" rtl="0">
              <a:defRPr sz="1800"/>
            </a:lvl1pPr>
            <a:lvl2pPr algn="l" rtl="0">
              <a:defRPr sz="1600"/>
            </a:lvl2pPr>
            <a:lvl3pPr algn="l" rtl="0">
              <a:defRPr sz="1400"/>
            </a:lvl3pPr>
            <a:lvl4pPr algn="l" rtl="0">
              <a:defRPr sz="1200"/>
            </a:lvl4pPr>
            <a:lvl5pPr algn="l" rtl="0">
              <a:defRPr sz="1200"/>
            </a:lvl5pPr>
            <a:lvl6pPr algn="l" rtl="0">
              <a:defRPr sz="1200"/>
            </a:lvl6pPr>
            <a:lvl7pPr algn="l" rtl="0">
              <a:defRPr sz="1200"/>
            </a:lvl7pPr>
            <a:lvl8pPr algn="l" rtl="0">
              <a:defRPr sz="1200"/>
            </a:lvl8pPr>
            <a:lvl9pPr algn="l" rtl="0">
              <a:defRPr sz="1200"/>
            </a:lvl9pPr>
          </a:lstStyle>
          <a:p>
            <a:pPr lvl="0" rtl="0"/>
            <a:r>
              <a:rPr lang="nl-NL"/>
              <a:t>Tekststijl van het model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8" name="Tijdelijke aanduiding voor voettekst 7"/>
          <p:cNvSpPr>
            <a:spLocks noGrp="1"/>
          </p:cNvSpPr>
          <p:nvPr>
            <p:ph type="ftr" sz="quarter" idx="11"/>
          </p:nvPr>
        </p:nvSpPr>
        <p:spPr/>
        <p:txBody>
          <a:bodyPr rtlCol="0"/>
          <a:lstStyle/>
          <a:p>
            <a:pPr rtl="0"/>
            <a:endParaRPr lang="nl-NL" dirty="0"/>
          </a:p>
        </p:txBody>
      </p:sp>
      <p:sp>
        <p:nvSpPr>
          <p:cNvPr id="7" name="Tijdelijke aanduiding voor datum 6"/>
          <p:cNvSpPr>
            <a:spLocks noGrp="1"/>
          </p:cNvSpPr>
          <p:nvPr>
            <p:ph type="dt" sz="half" idx="10"/>
          </p:nvPr>
        </p:nvSpPr>
        <p:spPr/>
        <p:txBody>
          <a:bodyPr rtlCol="0"/>
          <a:lstStyle>
            <a:lvl1pPr>
              <a:defRPr/>
            </a:lvl1pPr>
          </a:lstStyle>
          <a:p>
            <a:fld id="{0BA08FE4-A42E-4CEF-9C1E-587DE2BA712B}" type="datetime1">
              <a:rPr lang="nl-NL" smtClean="0"/>
              <a:pPr/>
              <a:t>29-5-2017</a:t>
            </a:fld>
            <a:endParaRPr lang="nl-NL" dirty="0"/>
          </a:p>
        </p:txBody>
      </p:sp>
      <p:sp>
        <p:nvSpPr>
          <p:cNvPr id="9" name="Tijdelijke aanduiding voor dianummer 8"/>
          <p:cNvSpPr>
            <a:spLocks noGrp="1"/>
          </p:cNvSpPr>
          <p:nvPr>
            <p:ph type="sldNum" sz="quarter" idx="12"/>
          </p:nvPr>
        </p:nvSpPr>
        <p:spPr/>
        <p:txBody>
          <a:bodyPr rtlCol="0"/>
          <a:lstStyle/>
          <a:p>
            <a:pPr rtl="0"/>
            <a:fld id="{CA8D9AD5-F248-4919-864A-CFD76CC027D6}" type="slidenum">
              <a:rPr lang="nl-NL" smtClean="0"/>
              <a:t>‹nr.›</a:t>
            </a:fld>
            <a:endParaRPr lang="nl-NL" dirty="0"/>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de stijl te bewerken</a:t>
            </a:r>
            <a:endParaRPr lang="nl-NL" dirty="0"/>
          </a:p>
        </p:txBody>
      </p:sp>
      <p:sp>
        <p:nvSpPr>
          <p:cNvPr id="4" name="Tijdelijke aanduiding voor voettekst 3"/>
          <p:cNvSpPr>
            <a:spLocks noGrp="1"/>
          </p:cNvSpPr>
          <p:nvPr>
            <p:ph type="ftr" sz="quarter" idx="11"/>
          </p:nvPr>
        </p:nvSpPr>
        <p:spPr/>
        <p:txBody>
          <a:bodyPr rtlCol="0"/>
          <a:lstStyle/>
          <a:p>
            <a:pPr rtl="0"/>
            <a:endParaRPr lang="nl-NL" dirty="0"/>
          </a:p>
        </p:txBody>
      </p:sp>
      <p:sp>
        <p:nvSpPr>
          <p:cNvPr id="3" name="Tijdelijke aanduiding voor datum 2"/>
          <p:cNvSpPr>
            <a:spLocks noGrp="1"/>
          </p:cNvSpPr>
          <p:nvPr>
            <p:ph type="dt" sz="half" idx="10"/>
          </p:nvPr>
        </p:nvSpPr>
        <p:spPr/>
        <p:txBody>
          <a:bodyPr rtlCol="0"/>
          <a:lstStyle>
            <a:lvl1pPr>
              <a:defRPr/>
            </a:lvl1pPr>
          </a:lstStyle>
          <a:p>
            <a:fld id="{1906436D-1D05-4851-9976-95BCDB418103}" type="datetime1">
              <a:rPr lang="nl-NL" smtClean="0"/>
              <a:pPr/>
              <a:t>29-5-2017</a:t>
            </a:fld>
            <a:endParaRPr lang="nl-NL" dirty="0"/>
          </a:p>
        </p:txBody>
      </p:sp>
      <p:sp>
        <p:nvSpPr>
          <p:cNvPr id="5" name="Tijdelijke aanduiding voor dianummer 4"/>
          <p:cNvSpPr>
            <a:spLocks noGrp="1"/>
          </p:cNvSpPr>
          <p:nvPr>
            <p:ph type="sldNum" sz="quarter" idx="12"/>
          </p:nvPr>
        </p:nvSpPr>
        <p:spPr/>
        <p:txBody>
          <a:bodyPr rtlCol="0"/>
          <a:lstStyle/>
          <a:p>
            <a:pPr rtl="0"/>
            <a:fld id="{CA8D9AD5-F248-4919-864A-CFD76CC027D6}" type="slidenum">
              <a:rPr lang="nl-NL" smtClean="0"/>
              <a:t>‹nr.›</a:t>
            </a:fld>
            <a:endParaRPr lang="nl-NL"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rtlCol="0"/>
          <a:lstStyle>
            <a:lvl1pPr algn="l" rtl="0">
              <a:defRPr>
                <a:solidFill>
                  <a:schemeClr val="tx2"/>
                </a:solidFill>
              </a:defRPr>
            </a:lvl1pPr>
          </a:lstStyle>
          <a:p>
            <a:pPr rtl="0"/>
            <a:endParaRPr lang="nl-NL" dirty="0"/>
          </a:p>
        </p:txBody>
      </p:sp>
      <p:sp>
        <p:nvSpPr>
          <p:cNvPr id="2" name="Tijdelijke aanduiding voor datum 1"/>
          <p:cNvSpPr>
            <a:spLocks noGrp="1"/>
          </p:cNvSpPr>
          <p:nvPr>
            <p:ph type="dt" sz="half" idx="10"/>
          </p:nvPr>
        </p:nvSpPr>
        <p:spPr/>
        <p:txBody>
          <a:bodyPr rtlCol="0"/>
          <a:lstStyle>
            <a:lvl1pPr algn="r" rtl="0">
              <a:defRPr>
                <a:solidFill>
                  <a:schemeClr val="tx2"/>
                </a:solidFill>
              </a:defRPr>
            </a:lvl1pPr>
          </a:lstStyle>
          <a:p>
            <a:fld id="{6CDA8F8D-7DF4-4FE6-BB46-50BDD656AAC7}" type="datetime1">
              <a:rPr lang="nl-NL" smtClean="0"/>
              <a:pPr/>
              <a:t>29-5-2017</a:t>
            </a:fld>
            <a:endParaRPr lang="nl-NL" dirty="0"/>
          </a:p>
        </p:txBody>
      </p:sp>
      <p:sp>
        <p:nvSpPr>
          <p:cNvPr id="4" name="Tijdelijke aanduiding voor dianummer 3"/>
          <p:cNvSpPr>
            <a:spLocks noGrp="1"/>
          </p:cNvSpPr>
          <p:nvPr>
            <p:ph type="sldNum" sz="quarter" idx="12"/>
          </p:nvPr>
        </p:nvSpPr>
        <p:spPr/>
        <p:txBody>
          <a:bodyPr rtlCol="0"/>
          <a:lstStyle>
            <a:lvl1pPr algn="r" rtl="0">
              <a:defRPr>
                <a:solidFill>
                  <a:schemeClr val="tx2"/>
                </a:solidFill>
              </a:defRPr>
            </a:lvl1pPr>
          </a:lstStyle>
          <a:p>
            <a:fld id="{CA8D9AD5-F248-4919-864A-CFD76CC027D6}" type="slidenum">
              <a:rPr lang="nl-NL" smtClean="0"/>
              <a:pPr/>
              <a:t>‹nr.›</a:t>
            </a:fld>
            <a:endParaRPr lang="nl-NL"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760412" y="2362200"/>
            <a:ext cx="3200400" cy="1990725"/>
          </a:xfrm>
        </p:spPr>
        <p:txBody>
          <a:bodyPr rtlCol="0" anchor="b">
            <a:normAutofit/>
          </a:bodyPr>
          <a:lstStyle>
            <a:lvl1pPr algn="l" rtl="0">
              <a:defRPr sz="3400" b="0"/>
            </a:lvl1pPr>
          </a:lstStyle>
          <a:p>
            <a:pPr rtl="0"/>
            <a:r>
              <a:rPr lang="nl-NL"/>
              <a:t>Klik om de stijl te bewerken</a:t>
            </a:r>
            <a:endParaRPr lang="nl-NL" dirty="0"/>
          </a:p>
        </p:txBody>
      </p:sp>
      <p:sp>
        <p:nvSpPr>
          <p:cNvPr id="4" name="Tijdelijke aanduiding voor tekst 3"/>
          <p:cNvSpPr>
            <a:spLocks noGrp="1"/>
          </p:cNvSpPr>
          <p:nvPr>
            <p:ph type="body" sz="half" idx="2"/>
          </p:nvPr>
        </p:nvSpPr>
        <p:spPr>
          <a:xfrm>
            <a:off x="760412" y="4367308"/>
            <a:ext cx="3200400" cy="1622012"/>
          </a:xfrm>
        </p:spPr>
        <p:txBody>
          <a:bodyPr rtlCol="0">
            <a:normAutofit/>
          </a:bodyPr>
          <a:lstStyle>
            <a:lvl1pPr marL="0" indent="0" algn="l" rtl="0">
              <a:spcBef>
                <a:spcPts val="1200"/>
              </a:spcBef>
              <a:buNone/>
              <a:defRPr sz="16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nl-NL"/>
              <a:t>Tekststijl van het model bewerken</a:t>
            </a:r>
          </a:p>
        </p:txBody>
      </p:sp>
      <p:sp>
        <p:nvSpPr>
          <p:cNvPr id="3" name="Tijdelijke aanduiding voor inhoud 2"/>
          <p:cNvSpPr>
            <a:spLocks noGrp="1"/>
          </p:cNvSpPr>
          <p:nvPr>
            <p:ph idx="1"/>
          </p:nvPr>
        </p:nvSpPr>
        <p:spPr>
          <a:xfrm>
            <a:off x="4494212" y="685800"/>
            <a:ext cx="7239001" cy="54864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nl-NL"/>
              <a:t>Tekststijl van het model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6" name="Tijdelijke aanduiding voor voettekst 5"/>
          <p:cNvSpPr>
            <a:spLocks noGrp="1"/>
          </p:cNvSpPr>
          <p:nvPr>
            <p:ph type="ftr" sz="quarter" idx="11"/>
          </p:nvPr>
        </p:nvSpPr>
        <p:spPr/>
        <p:txBody>
          <a:bodyPr rtlCol="0"/>
          <a:lstStyle/>
          <a:p>
            <a:pPr rtl="0"/>
            <a:endParaRPr lang="nl-NL" dirty="0"/>
          </a:p>
        </p:txBody>
      </p:sp>
      <p:sp>
        <p:nvSpPr>
          <p:cNvPr id="5" name="Tijdelijke aanduiding voor datum 4"/>
          <p:cNvSpPr>
            <a:spLocks noGrp="1"/>
          </p:cNvSpPr>
          <p:nvPr>
            <p:ph type="dt" sz="half" idx="10"/>
          </p:nvPr>
        </p:nvSpPr>
        <p:spPr/>
        <p:txBody>
          <a:bodyPr rtlCol="0"/>
          <a:lstStyle>
            <a:lvl1pPr>
              <a:defRPr/>
            </a:lvl1pPr>
          </a:lstStyle>
          <a:p>
            <a:fld id="{B35F3BD7-EA25-49A2-A9C4-6D1C2B0E0C4D}" type="datetime1">
              <a:rPr lang="nl-NL" smtClean="0"/>
              <a:pPr/>
              <a:t>29-5-2017</a:t>
            </a:fld>
            <a:endParaRPr lang="nl-NL" dirty="0"/>
          </a:p>
        </p:txBody>
      </p:sp>
      <p:sp>
        <p:nvSpPr>
          <p:cNvPr id="7" name="Tijdelijke aanduiding voor dianummer 6"/>
          <p:cNvSpPr>
            <a:spLocks noGrp="1"/>
          </p:cNvSpPr>
          <p:nvPr>
            <p:ph type="sldNum" sz="quarter" idx="12"/>
          </p:nvPr>
        </p:nvSpPr>
        <p:spPr/>
        <p:txBody>
          <a:bodyPr rtlCol="0"/>
          <a:lstStyle/>
          <a:p>
            <a:pPr rtl="0"/>
            <a:fld id="{CA8D9AD5-F248-4919-864A-CFD76CC027D6}" type="slidenum">
              <a:rPr lang="nl-NL" smtClean="0"/>
              <a:t>‹nr.›</a:t>
            </a:fld>
            <a:endParaRPr lang="nl-NL"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78000">
              <a:schemeClr val="bg2"/>
            </a:gs>
            <a:gs pos="100000">
              <a:schemeClr val="bg2">
                <a:lumMod val="90000"/>
              </a:schemeClr>
            </a:gs>
          </a:gsLst>
          <a:lin ang="13500000" scaled="1"/>
          <a:tileRect/>
        </a:gradFill>
        <a:effectLst/>
      </p:bgPr>
    </p:bg>
    <p:spTree>
      <p:nvGrpSpPr>
        <p:cNvPr id="1" name=""/>
        <p:cNvGrpSpPr/>
        <p:nvPr/>
      </p:nvGrpSpPr>
      <p:grpSpPr>
        <a:xfrm>
          <a:off x="0" y="0"/>
          <a:ext cx="0" cy="0"/>
          <a:chOff x="0" y="0"/>
          <a:chExt cx="0" cy="0"/>
        </a:xfrm>
      </p:grpSpPr>
      <p:sp>
        <p:nvSpPr>
          <p:cNvPr id="7" name="Rechthoek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rtl="0" fontAlgn="auto">
              <a:lnSpc>
                <a:spcPct val="100000"/>
              </a:lnSpc>
              <a:spcBef>
                <a:spcPts val="0"/>
              </a:spcBef>
              <a:spcAft>
                <a:spcPts val="0"/>
              </a:spcAft>
              <a:buClrTx/>
              <a:buSzTx/>
              <a:buFontTx/>
              <a:buNone/>
              <a:tabLst/>
            </a:pPr>
            <a:endParaRPr kumimoji="0" lang="nl-NL" b="0" i="0" u="none" strike="noStrike" kern="0" cap="none" spc="0" normalizeH="0" baseline="0" dirty="0">
              <a:ln>
                <a:noFill/>
              </a:ln>
              <a:solidFill>
                <a:prstClr val="white"/>
              </a:solidFill>
              <a:effectLst/>
              <a:uLnTx/>
              <a:uFillTx/>
              <a:latin typeface="Euphemia"/>
            </a:endParaRPr>
          </a:p>
        </p:txBody>
      </p:sp>
      <p:sp>
        <p:nvSpPr>
          <p:cNvPr id="8" name="Rechthoek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nl-NL" dirty="0"/>
          </a:p>
        </p:txBody>
      </p:sp>
      <p:sp>
        <p:nvSpPr>
          <p:cNvPr id="2" name="Tijdelijke aanduiding voor titel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pPr rtl="0"/>
            <a:r>
              <a:rPr lang="nl-NL" dirty="0"/>
              <a:t>Klik om de titelstijl van het model te bewerken</a:t>
            </a:r>
          </a:p>
        </p:txBody>
      </p:sp>
      <p:sp>
        <p:nvSpPr>
          <p:cNvPr id="3" name="Tijdelijke aanduiding voor tekst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rtl="0"/>
            <a:r>
              <a:rPr lang="nl-NL" dirty="0"/>
              <a:t>Klik om de tekststijlen van het model te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a:p>
            <a:pPr lvl="5" rtl="0"/>
            <a:r>
              <a:rPr lang="nl-NL" dirty="0"/>
              <a:t>Zesde</a:t>
            </a:r>
          </a:p>
          <a:p>
            <a:pPr lvl="6" rtl="0"/>
            <a:r>
              <a:rPr lang="nl-NL" dirty="0"/>
              <a:t>Zevende</a:t>
            </a:r>
          </a:p>
          <a:p>
            <a:pPr lvl="7" rtl="0"/>
            <a:r>
              <a:rPr lang="nl-NL" dirty="0"/>
              <a:t>Achtste</a:t>
            </a:r>
          </a:p>
          <a:p>
            <a:pPr lvl="8" rtl="0"/>
            <a:r>
              <a:rPr lang="nl-NL" dirty="0"/>
              <a:t>Negende</a:t>
            </a:r>
          </a:p>
        </p:txBody>
      </p:sp>
      <p:sp>
        <p:nvSpPr>
          <p:cNvPr id="5" name="Tijdelijke aanduiding voor voettekst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rtl="0">
              <a:defRPr sz="1100" cap="all" baseline="0">
                <a:solidFill>
                  <a:schemeClr val="bg2"/>
                </a:solidFill>
              </a:defRPr>
            </a:lvl1pPr>
          </a:lstStyle>
          <a:p>
            <a:pPr rtl="0"/>
            <a:endParaRPr lang="nl-NL" dirty="0"/>
          </a:p>
        </p:txBody>
      </p:sp>
      <p:sp>
        <p:nvSpPr>
          <p:cNvPr id="4" name="Tijdelijke aanduiding voor datum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rtl="0">
              <a:defRPr sz="1100">
                <a:solidFill>
                  <a:schemeClr val="bg2"/>
                </a:solidFill>
              </a:defRPr>
            </a:lvl1pPr>
          </a:lstStyle>
          <a:p>
            <a:fld id="{203A376D-B2B1-49B5-BEF2-A339E44BBC86}" type="datetime1">
              <a:rPr lang="nl-NL" smtClean="0"/>
              <a:pPr/>
              <a:t>29-5-2017</a:t>
            </a:fld>
            <a:endParaRPr lang="nl-NL" dirty="0"/>
          </a:p>
        </p:txBody>
      </p:sp>
      <p:sp>
        <p:nvSpPr>
          <p:cNvPr id="6" name="Tijdelijke aanduiding voor dianumm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rtl="0">
              <a:defRPr sz="1100">
                <a:solidFill>
                  <a:schemeClr val="bg2"/>
                </a:solidFill>
              </a:defRPr>
            </a:lvl1pPr>
          </a:lstStyle>
          <a:p>
            <a:fld id="{CA8D9AD5-F248-4919-864A-CFD76CC027D6}" type="slidenum">
              <a:rPr lang="nl-NL" smtClean="0"/>
              <a:pPr/>
              <a:t>‹nr.›</a:t>
            </a:fld>
            <a:endParaRPr lang="nl-NL"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77000">
              <a:schemeClr val="bg2"/>
            </a:gs>
            <a:gs pos="100000">
              <a:schemeClr val="bg2">
                <a:lumMod val="90000"/>
              </a:schemeClr>
            </a:gs>
          </a:gsLst>
          <a:lin ang="13500000" scaled="1"/>
          <a:tileRect/>
        </a:gradFill>
        <a:effectLst/>
      </p:bgPr>
    </p:bg>
    <p:spTree>
      <p:nvGrpSpPr>
        <p:cNvPr id="1" name=""/>
        <p:cNvGrpSpPr/>
        <p:nvPr/>
      </p:nvGrpSpPr>
      <p:grpSpPr>
        <a:xfrm>
          <a:off x="0" y="0"/>
          <a:ext cx="0" cy="0"/>
          <a:chOff x="0" y="0"/>
          <a:chExt cx="0" cy="0"/>
        </a:xfrm>
      </p:grpSpPr>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480" y="1700808"/>
            <a:ext cx="9605352" cy="47306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4552" y="188640"/>
            <a:ext cx="936104" cy="9255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itel 1"/>
          <p:cNvSpPr txBox="1">
            <a:spLocks/>
          </p:cNvSpPr>
          <p:nvPr/>
        </p:nvSpPr>
        <p:spPr>
          <a:xfrm>
            <a:off x="839416" y="620688"/>
            <a:ext cx="7247818" cy="1143000"/>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ct val="0"/>
              </a:spcBef>
              <a:buFont typeface="Arial" pitchFamily="34" charset="0"/>
              <a:buNone/>
              <a:defRPr sz="5200" b="0" kern="1200">
                <a:solidFill>
                  <a:schemeClr val="tx1"/>
                </a:solidFill>
                <a:latin typeface="+mj-lt"/>
                <a:ea typeface="+mj-ea"/>
                <a:cs typeface="+mj-cs"/>
              </a:defRPr>
            </a:lvl1pPr>
          </a:lstStyle>
          <a:p>
            <a:r>
              <a:rPr lang="nl-NL" b="1" dirty="0"/>
              <a:t>WORKSHOP ASBEST</a:t>
            </a:r>
          </a:p>
        </p:txBody>
      </p:sp>
      <p:sp>
        <p:nvSpPr>
          <p:cNvPr id="11" name="Subtitel 3"/>
          <p:cNvSpPr txBox="1">
            <a:spLocks/>
          </p:cNvSpPr>
          <p:nvPr/>
        </p:nvSpPr>
        <p:spPr>
          <a:xfrm>
            <a:off x="8472264" y="476672"/>
            <a:ext cx="2592288" cy="762000"/>
          </a:xfrm>
          <a:prstGeom prst="rect">
            <a:avLst/>
          </a:prstGeom>
        </p:spPr>
        <p:txBody>
          <a:bodyPr vert="horz" lIns="91440" tIns="45720" rIns="91440" bIns="45720" rtlCol="0" anchor="t">
            <a:normAutofit fontScale="92500"/>
          </a:bodyPr>
          <a:lstStyle>
            <a:lvl1pPr marL="0" indent="0" algn="ctr" defTabSz="914400" rtl="0" eaLnBrk="1" latinLnBrk="0" hangingPunct="1">
              <a:lnSpc>
                <a:spcPct val="90000"/>
              </a:lnSpc>
              <a:spcBef>
                <a:spcPts val="0"/>
              </a:spcBef>
              <a:buClr>
                <a:schemeClr val="tx2"/>
              </a:buClr>
              <a:buSzPct val="80000"/>
              <a:buFont typeface="Wingdings" pitchFamily="2" charset="2"/>
              <a:buNone/>
              <a:defRPr sz="2400" kern="1200" cap="none" baseline="0">
                <a:solidFill>
                  <a:schemeClr val="tx1"/>
                </a:solidFill>
                <a:latin typeface="+mn-lt"/>
                <a:ea typeface="+mn-ea"/>
                <a:cs typeface="+mn-cs"/>
              </a:defRPr>
            </a:lvl1pPr>
            <a:lvl2pPr marL="457200" indent="0" algn="l" defTabSz="914400" rtl="0" eaLnBrk="1" latinLnBrk="0" hangingPunct="1">
              <a:lnSpc>
                <a:spcPct val="90000"/>
              </a:lnSpc>
              <a:spcBef>
                <a:spcPts val="1000"/>
              </a:spcBef>
              <a:buClr>
                <a:schemeClr val="tx2"/>
              </a:buClr>
              <a:buSzPct val="80000"/>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800"/>
              </a:spcBef>
              <a:buClr>
                <a:schemeClr val="tx2"/>
              </a:buClr>
              <a:buSzPct val="80000"/>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800"/>
              </a:spcBef>
              <a:buClr>
                <a:schemeClr val="tx2"/>
              </a:buClr>
              <a:buSzPct val="80000"/>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800"/>
              </a:spcBef>
              <a:buClr>
                <a:schemeClr val="tx2"/>
              </a:buClr>
              <a:buSzPct val="80000"/>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800"/>
              </a:spcBef>
              <a:buSzPct val="80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7pPr>
            <a:lvl8pPr marL="32004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8pPr>
            <a:lvl9pPr marL="36576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9pPr>
          </a:lstStyle>
          <a:p>
            <a:pPr algn="l"/>
            <a:r>
              <a:rPr lang="nl-NL" dirty="0">
                <a:latin typeface="Arial" panose="020B0604020202020204" pitchFamily="34" charset="0"/>
                <a:cs typeface="Arial" panose="020B0604020202020204" pitchFamily="34" charset="0"/>
              </a:rPr>
              <a:t>Van der Sanden   Asbestsanering BV</a:t>
            </a:r>
          </a:p>
        </p:txBody>
      </p:sp>
    </p:spTree>
    <p:extLst>
      <p:ext uri="{BB962C8B-B14F-4D97-AF65-F5344CB8AC3E}">
        <p14:creationId xmlns:p14="http://schemas.microsoft.com/office/powerpoint/2010/main" val="333281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368" y="260648"/>
            <a:ext cx="11017224" cy="936104"/>
          </a:xfrm>
        </p:spPr>
        <p:txBody>
          <a:bodyPr rtlCol="0">
            <a:normAutofit fontScale="90000"/>
          </a:bodyPr>
          <a:lstStyle/>
          <a:p>
            <a:pPr rtl="0"/>
            <a:r>
              <a:rPr lang="nl-NL" dirty="0"/>
              <a:t>Casus 2 </a:t>
            </a:r>
            <a:br>
              <a:rPr lang="nl-NL" dirty="0"/>
            </a:br>
            <a:r>
              <a:rPr lang="nl-NL" dirty="0"/>
              <a:t> </a:t>
            </a:r>
            <a:r>
              <a:rPr lang="nl-NL" i="1" dirty="0"/>
              <a:t>bepalen juiste saneringsmoment</a:t>
            </a:r>
          </a:p>
        </p:txBody>
      </p:sp>
      <p:pic>
        <p:nvPicPr>
          <p:cNvPr id="4" name="Afbeelding 3" descr="Afbeelding met binnen, kast, vloer, muur&#10;&#10;Beschrijving is gegenereerd met zeer hoge betrouwbaarhei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440" y="1772816"/>
            <a:ext cx="4267796" cy="3191320"/>
          </a:xfrm>
          <a:prstGeom prst="rect">
            <a:avLst/>
          </a:prstGeom>
        </p:spPr>
      </p:pic>
      <p:pic>
        <p:nvPicPr>
          <p:cNvPr id="12" name="Afbeelding 11" descr="Afbeelding met schermafbeelding&#10;&#10;Beschrijving is gegenereerd met zeer hoge betrouwbaarhei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5960" y="2636912"/>
            <a:ext cx="5874586" cy="2304256"/>
          </a:xfrm>
          <a:prstGeom prst="rect">
            <a:avLst/>
          </a:prstGeom>
        </p:spPr>
      </p:pic>
      <p:pic>
        <p:nvPicPr>
          <p:cNvPr id="13" name="Afbeelding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52584" y="5589240"/>
            <a:ext cx="720080" cy="7119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Subtitel 3"/>
          <p:cNvSpPr txBox="1">
            <a:spLocks/>
          </p:cNvSpPr>
          <p:nvPr/>
        </p:nvSpPr>
        <p:spPr>
          <a:xfrm>
            <a:off x="9192344" y="5805264"/>
            <a:ext cx="2232248" cy="64807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0"/>
              </a:spcBef>
              <a:buClr>
                <a:schemeClr val="tx2"/>
              </a:buClr>
              <a:buSzPct val="80000"/>
              <a:buFont typeface="Wingdings" pitchFamily="2" charset="2"/>
              <a:buNone/>
              <a:defRPr sz="2400" kern="1200" cap="none" baseline="0">
                <a:solidFill>
                  <a:schemeClr val="tx1"/>
                </a:solidFill>
                <a:latin typeface="+mn-lt"/>
                <a:ea typeface="+mn-ea"/>
                <a:cs typeface="+mn-cs"/>
              </a:defRPr>
            </a:lvl1pPr>
            <a:lvl2pPr marL="457200" indent="0" algn="l" defTabSz="914400" rtl="0" eaLnBrk="1" latinLnBrk="0" hangingPunct="1">
              <a:lnSpc>
                <a:spcPct val="90000"/>
              </a:lnSpc>
              <a:spcBef>
                <a:spcPts val="1000"/>
              </a:spcBef>
              <a:buClr>
                <a:schemeClr val="tx2"/>
              </a:buClr>
              <a:buSzPct val="80000"/>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800"/>
              </a:spcBef>
              <a:buClr>
                <a:schemeClr val="tx2"/>
              </a:buClr>
              <a:buSzPct val="80000"/>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800"/>
              </a:spcBef>
              <a:buClr>
                <a:schemeClr val="tx2"/>
              </a:buClr>
              <a:buSzPct val="80000"/>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800"/>
              </a:spcBef>
              <a:buClr>
                <a:schemeClr val="tx2"/>
              </a:buClr>
              <a:buSzPct val="80000"/>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800"/>
              </a:spcBef>
              <a:buSzPct val="80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7pPr>
            <a:lvl8pPr marL="32004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8pPr>
            <a:lvl9pPr marL="36576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9pPr>
          </a:lstStyle>
          <a:p>
            <a:pPr algn="l"/>
            <a:r>
              <a:rPr lang="nl-NL" sz="1800" dirty="0">
                <a:solidFill>
                  <a:schemeClr val="bg1"/>
                </a:solidFill>
                <a:latin typeface="Arial" panose="020B0604020202020204" pitchFamily="34" charset="0"/>
                <a:cs typeface="Arial" panose="020B0604020202020204" pitchFamily="34" charset="0"/>
              </a:rPr>
              <a:t>Van der Sanden   Asbestsanering BV</a:t>
            </a:r>
          </a:p>
        </p:txBody>
      </p:sp>
    </p:spTree>
    <p:extLst>
      <p:ext uri="{BB962C8B-B14F-4D97-AF65-F5344CB8AC3E}">
        <p14:creationId xmlns:p14="http://schemas.microsoft.com/office/powerpoint/2010/main" val="252572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407368" y="260648"/>
            <a:ext cx="11017224" cy="936104"/>
          </a:xfrm>
          <a:prstGeom prst="rect">
            <a:avLst/>
          </a:prstGeom>
        </p:spPr>
        <p:txBody>
          <a:bodyPr vert="horz" lIns="91440" tIns="45720" rIns="91440" bIns="45720" rtlCol="0" anchor="b">
            <a:normAutofit fontScale="90000" lnSpcReduction="10000"/>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r>
              <a:rPr lang="nl-NL"/>
              <a:t>Casus 2 </a:t>
            </a:r>
            <a:br>
              <a:rPr lang="nl-NL"/>
            </a:br>
            <a:r>
              <a:rPr lang="nl-NL"/>
              <a:t> </a:t>
            </a:r>
            <a:r>
              <a:rPr lang="nl-NL" i="1"/>
              <a:t>bepalen juiste saneringsmoment</a:t>
            </a:r>
            <a:endParaRPr lang="nl-NL" i="1" dirty="0"/>
          </a:p>
        </p:txBody>
      </p:sp>
      <p:pic>
        <p:nvPicPr>
          <p:cNvPr id="10" name="Afbeelding 9" descr="Afbeelding met schermafbeelding&#10;&#10;Beschrijving is gegenereerd met zeer hoge betrouwbaarhei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440" y="1484784"/>
            <a:ext cx="5964608" cy="4490306"/>
          </a:xfrm>
          <a:prstGeom prst="rect">
            <a:avLst/>
          </a:prstGeom>
        </p:spPr>
      </p:pic>
      <p:pic>
        <p:nvPicPr>
          <p:cNvPr id="11" name="Afbeelding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2584" y="5589240"/>
            <a:ext cx="720080" cy="7119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Subtitel 3"/>
          <p:cNvSpPr txBox="1">
            <a:spLocks/>
          </p:cNvSpPr>
          <p:nvPr/>
        </p:nvSpPr>
        <p:spPr>
          <a:xfrm>
            <a:off x="9192344" y="5805264"/>
            <a:ext cx="2232248" cy="64807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0"/>
              </a:spcBef>
              <a:buClr>
                <a:schemeClr val="tx2"/>
              </a:buClr>
              <a:buSzPct val="80000"/>
              <a:buFont typeface="Wingdings" pitchFamily="2" charset="2"/>
              <a:buNone/>
              <a:defRPr sz="2400" kern="1200" cap="none" baseline="0">
                <a:solidFill>
                  <a:schemeClr val="tx1"/>
                </a:solidFill>
                <a:latin typeface="+mn-lt"/>
                <a:ea typeface="+mn-ea"/>
                <a:cs typeface="+mn-cs"/>
              </a:defRPr>
            </a:lvl1pPr>
            <a:lvl2pPr marL="457200" indent="0" algn="l" defTabSz="914400" rtl="0" eaLnBrk="1" latinLnBrk="0" hangingPunct="1">
              <a:lnSpc>
                <a:spcPct val="90000"/>
              </a:lnSpc>
              <a:spcBef>
                <a:spcPts val="1000"/>
              </a:spcBef>
              <a:buClr>
                <a:schemeClr val="tx2"/>
              </a:buClr>
              <a:buSzPct val="80000"/>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800"/>
              </a:spcBef>
              <a:buClr>
                <a:schemeClr val="tx2"/>
              </a:buClr>
              <a:buSzPct val="80000"/>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800"/>
              </a:spcBef>
              <a:buClr>
                <a:schemeClr val="tx2"/>
              </a:buClr>
              <a:buSzPct val="80000"/>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800"/>
              </a:spcBef>
              <a:buClr>
                <a:schemeClr val="tx2"/>
              </a:buClr>
              <a:buSzPct val="80000"/>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800"/>
              </a:spcBef>
              <a:buSzPct val="80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7pPr>
            <a:lvl8pPr marL="32004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8pPr>
            <a:lvl9pPr marL="36576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9pPr>
          </a:lstStyle>
          <a:p>
            <a:pPr algn="l"/>
            <a:r>
              <a:rPr lang="nl-NL" sz="1800" dirty="0">
                <a:solidFill>
                  <a:schemeClr val="bg1"/>
                </a:solidFill>
                <a:latin typeface="Arial" panose="020B0604020202020204" pitchFamily="34" charset="0"/>
                <a:cs typeface="Arial" panose="020B0604020202020204" pitchFamily="34" charset="0"/>
              </a:rPr>
              <a:t>Van der Sanden   Asbestsanering BV</a:t>
            </a:r>
          </a:p>
        </p:txBody>
      </p:sp>
    </p:spTree>
    <p:extLst>
      <p:ext uri="{BB962C8B-B14F-4D97-AF65-F5344CB8AC3E}">
        <p14:creationId xmlns:p14="http://schemas.microsoft.com/office/powerpoint/2010/main" val="289431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368" y="260648"/>
            <a:ext cx="11017224" cy="936104"/>
          </a:xfrm>
        </p:spPr>
        <p:txBody>
          <a:bodyPr rtlCol="0">
            <a:normAutofit fontScale="90000"/>
          </a:bodyPr>
          <a:lstStyle/>
          <a:p>
            <a:pPr rtl="0"/>
            <a:r>
              <a:rPr lang="nl-NL" dirty="0"/>
              <a:t>Casus 3 </a:t>
            </a:r>
            <a:br>
              <a:rPr lang="nl-NL" dirty="0"/>
            </a:br>
            <a:r>
              <a:rPr lang="nl-NL" dirty="0"/>
              <a:t> </a:t>
            </a:r>
            <a:r>
              <a:rPr lang="nl-NL" i="1" dirty="0"/>
              <a:t>bepalen juiste saneringsmoment</a:t>
            </a:r>
          </a:p>
        </p:txBody>
      </p:sp>
      <p:pic>
        <p:nvPicPr>
          <p:cNvPr id="8" name="Afbeelding 7" descr="Afbeelding met tekst&#10;&#10;Beschrijving is gegenereerd met hoge betrouwbaarhei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440" y="1556792"/>
            <a:ext cx="7137186" cy="4403509"/>
          </a:xfrm>
          <a:prstGeom prst="rect">
            <a:avLst/>
          </a:prstGeom>
        </p:spPr>
      </p:pic>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2584" y="5589240"/>
            <a:ext cx="720080" cy="7119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Subtitel 3"/>
          <p:cNvSpPr txBox="1">
            <a:spLocks/>
          </p:cNvSpPr>
          <p:nvPr/>
        </p:nvSpPr>
        <p:spPr>
          <a:xfrm>
            <a:off x="9192344" y="5805264"/>
            <a:ext cx="2232248" cy="64807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0"/>
              </a:spcBef>
              <a:buClr>
                <a:schemeClr val="tx2"/>
              </a:buClr>
              <a:buSzPct val="80000"/>
              <a:buFont typeface="Wingdings" pitchFamily="2" charset="2"/>
              <a:buNone/>
              <a:defRPr sz="2400" kern="1200" cap="none" baseline="0">
                <a:solidFill>
                  <a:schemeClr val="tx1"/>
                </a:solidFill>
                <a:latin typeface="+mn-lt"/>
                <a:ea typeface="+mn-ea"/>
                <a:cs typeface="+mn-cs"/>
              </a:defRPr>
            </a:lvl1pPr>
            <a:lvl2pPr marL="457200" indent="0" algn="l" defTabSz="914400" rtl="0" eaLnBrk="1" latinLnBrk="0" hangingPunct="1">
              <a:lnSpc>
                <a:spcPct val="90000"/>
              </a:lnSpc>
              <a:spcBef>
                <a:spcPts val="1000"/>
              </a:spcBef>
              <a:buClr>
                <a:schemeClr val="tx2"/>
              </a:buClr>
              <a:buSzPct val="80000"/>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800"/>
              </a:spcBef>
              <a:buClr>
                <a:schemeClr val="tx2"/>
              </a:buClr>
              <a:buSzPct val="80000"/>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800"/>
              </a:spcBef>
              <a:buClr>
                <a:schemeClr val="tx2"/>
              </a:buClr>
              <a:buSzPct val="80000"/>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800"/>
              </a:spcBef>
              <a:buClr>
                <a:schemeClr val="tx2"/>
              </a:buClr>
              <a:buSzPct val="80000"/>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800"/>
              </a:spcBef>
              <a:buSzPct val="80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7pPr>
            <a:lvl8pPr marL="32004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8pPr>
            <a:lvl9pPr marL="36576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9pPr>
          </a:lstStyle>
          <a:p>
            <a:pPr algn="l"/>
            <a:r>
              <a:rPr lang="nl-NL" sz="1800" dirty="0">
                <a:solidFill>
                  <a:schemeClr val="bg1"/>
                </a:solidFill>
                <a:latin typeface="Arial" panose="020B0604020202020204" pitchFamily="34" charset="0"/>
                <a:cs typeface="Arial" panose="020B0604020202020204" pitchFamily="34" charset="0"/>
              </a:rPr>
              <a:t>Van der Sanden   Asbestsanering BV</a:t>
            </a:r>
          </a:p>
        </p:txBody>
      </p:sp>
    </p:spTree>
    <p:extLst>
      <p:ext uri="{BB962C8B-B14F-4D97-AF65-F5344CB8AC3E}">
        <p14:creationId xmlns:p14="http://schemas.microsoft.com/office/powerpoint/2010/main" val="116906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368" y="260648"/>
            <a:ext cx="11017224" cy="936104"/>
          </a:xfrm>
        </p:spPr>
        <p:txBody>
          <a:bodyPr rtlCol="0">
            <a:normAutofit fontScale="90000"/>
          </a:bodyPr>
          <a:lstStyle/>
          <a:p>
            <a:pPr rtl="0"/>
            <a:r>
              <a:rPr lang="nl-NL" dirty="0"/>
              <a:t>Casus 3 </a:t>
            </a:r>
            <a:br>
              <a:rPr lang="nl-NL" dirty="0"/>
            </a:br>
            <a:r>
              <a:rPr lang="nl-NL" dirty="0"/>
              <a:t> </a:t>
            </a:r>
            <a:r>
              <a:rPr lang="nl-NL" i="1" dirty="0"/>
              <a:t>bepalen juiste saneringsmoment</a:t>
            </a:r>
          </a:p>
        </p:txBody>
      </p:sp>
      <p:pic>
        <p:nvPicPr>
          <p:cNvPr id="4" name="Afbeelding 3" descr="Afbeelding met schermafbeelding&#10;&#10;Beschrijving is gegenereerd met zeer hoge betrouwbaarhei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440" y="1556792"/>
            <a:ext cx="6072360" cy="4176464"/>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2584" y="5589240"/>
            <a:ext cx="720080" cy="7119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Subtitel 3"/>
          <p:cNvSpPr txBox="1">
            <a:spLocks/>
          </p:cNvSpPr>
          <p:nvPr/>
        </p:nvSpPr>
        <p:spPr>
          <a:xfrm>
            <a:off x="9192344" y="5805264"/>
            <a:ext cx="2232248" cy="64807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0"/>
              </a:spcBef>
              <a:buClr>
                <a:schemeClr val="tx2"/>
              </a:buClr>
              <a:buSzPct val="80000"/>
              <a:buFont typeface="Wingdings" pitchFamily="2" charset="2"/>
              <a:buNone/>
              <a:defRPr sz="2400" kern="1200" cap="none" baseline="0">
                <a:solidFill>
                  <a:schemeClr val="tx1"/>
                </a:solidFill>
                <a:latin typeface="+mn-lt"/>
                <a:ea typeface="+mn-ea"/>
                <a:cs typeface="+mn-cs"/>
              </a:defRPr>
            </a:lvl1pPr>
            <a:lvl2pPr marL="457200" indent="0" algn="l" defTabSz="914400" rtl="0" eaLnBrk="1" latinLnBrk="0" hangingPunct="1">
              <a:lnSpc>
                <a:spcPct val="90000"/>
              </a:lnSpc>
              <a:spcBef>
                <a:spcPts val="1000"/>
              </a:spcBef>
              <a:buClr>
                <a:schemeClr val="tx2"/>
              </a:buClr>
              <a:buSzPct val="80000"/>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800"/>
              </a:spcBef>
              <a:buClr>
                <a:schemeClr val="tx2"/>
              </a:buClr>
              <a:buSzPct val="80000"/>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800"/>
              </a:spcBef>
              <a:buClr>
                <a:schemeClr val="tx2"/>
              </a:buClr>
              <a:buSzPct val="80000"/>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800"/>
              </a:spcBef>
              <a:buClr>
                <a:schemeClr val="tx2"/>
              </a:buClr>
              <a:buSzPct val="80000"/>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800"/>
              </a:spcBef>
              <a:buSzPct val="80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7pPr>
            <a:lvl8pPr marL="32004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8pPr>
            <a:lvl9pPr marL="36576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9pPr>
          </a:lstStyle>
          <a:p>
            <a:pPr algn="l"/>
            <a:r>
              <a:rPr lang="nl-NL" sz="1800" dirty="0">
                <a:solidFill>
                  <a:schemeClr val="bg1"/>
                </a:solidFill>
                <a:latin typeface="Arial" panose="020B0604020202020204" pitchFamily="34" charset="0"/>
                <a:cs typeface="Arial" panose="020B0604020202020204" pitchFamily="34" charset="0"/>
              </a:rPr>
              <a:t>Van der Sanden   Asbestsanering BV</a:t>
            </a:r>
          </a:p>
        </p:txBody>
      </p:sp>
    </p:spTree>
    <p:extLst>
      <p:ext uri="{BB962C8B-B14F-4D97-AF65-F5344CB8AC3E}">
        <p14:creationId xmlns:p14="http://schemas.microsoft.com/office/powerpoint/2010/main" val="395894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368" y="260648"/>
            <a:ext cx="11017224" cy="936104"/>
          </a:xfrm>
        </p:spPr>
        <p:txBody>
          <a:bodyPr rtlCol="0">
            <a:normAutofit fontScale="90000"/>
          </a:bodyPr>
          <a:lstStyle/>
          <a:p>
            <a:pPr rtl="0"/>
            <a:r>
              <a:rPr lang="nl-NL" dirty="0"/>
              <a:t>Casus 4 </a:t>
            </a:r>
            <a:br>
              <a:rPr lang="nl-NL" dirty="0"/>
            </a:br>
            <a:r>
              <a:rPr lang="nl-NL" dirty="0"/>
              <a:t> </a:t>
            </a:r>
            <a:r>
              <a:rPr lang="nl-NL" i="1" dirty="0"/>
              <a:t>bepalen juiste saneringsmoment</a:t>
            </a:r>
          </a:p>
        </p:txBody>
      </p:sp>
      <p:pic>
        <p:nvPicPr>
          <p:cNvPr id="4" name="Afbeelding 3" descr="Afbeelding met grond, binnen, gebouw&#10;&#10;Beschrijving is gegenereerd met hoge betrouwbaarhei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440" y="2132856"/>
            <a:ext cx="3772426" cy="2876951"/>
          </a:xfrm>
          <a:prstGeom prst="rect">
            <a:avLst/>
          </a:prstGeom>
        </p:spPr>
      </p:pic>
      <p:pic>
        <p:nvPicPr>
          <p:cNvPr id="6" name="Afbeelding 5" descr="Afbeelding met schermafbeelding&#10;&#10;Beschrijving is gegenereerd met zeer hoge betrouwbaarhei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9936" y="1268760"/>
            <a:ext cx="5328592" cy="3749304"/>
          </a:xfrm>
          <a:prstGeom prst="rect">
            <a:avLst/>
          </a:prstGeom>
        </p:spPr>
      </p:pic>
      <p:pic>
        <p:nvPicPr>
          <p:cNvPr id="9" name="Afbeelding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52584" y="5589240"/>
            <a:ext cx="720080" cy="7119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Subtitel 3"/>
          <p:cNvSpPr txBox="1">
            <a:spLocks/>
          </p:cNvSpPr>
          <p:nvPr/>
        </p:nvSpPr>
        <p:spPr>
          <a:xfrm>
            <a:off x="9192344" y="5805264"/>
            <a:ext cx="2232248" cy="64807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0"/>
              </a:spcBef>
              <a:buClr>
                <a:schemeClr val="tx2"/>
              </a:buClr>
              <a:buSzPct val="80000"/>
              <a:buFont typeface="Wingdings" pitchFamily="2" charset="2"/>
              <a:buNone/>
              <a:defRPr sz="2400" kern="1200" cap="none" baseline="0">
                <a:solidFill>
                  <a:schemeClr val="tx1"/>
                </a:solidFill>
                <a:latin typeface="+mn-lt"/>
                <a:ea typeface="+mn-ea"/>
                <a:cs typeface="+mn-cs"/>
              </a:defRPr>
            </a:lvl1pPr>
            <a:lvl2pPr marL="457200" indent="0" algn="l" defTabSz="914400" rtl="0" eaLnBrk="1" latinLnBrk="0" hangingPunct="1">
              <a:lnSpc>
                <a:spcPct val="90000"/>
              </a:lnSpc>
              <a:spcBef>
                <a:spcPts val="1000"/>
              </a:spcBef>
              <a:buClr>
                <a:schemeClr val="tx2"/>
              </a:buClr>
              <a:buSzPct val="80000"/>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800"/>
              </a:spcBef>
              <a:buClr>
                <a:schemeClr val="tx2"/>
              </a:buClr>
              <a:buSzPct val="80000"/>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800"/>
              </a:spcBef>
              <a:buClr>
                <a:schemeClr val="tx2"/>
              </a:buClr>
              <a:buSzPct val="80000"/>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800"/>
              </a:spcBef>
              <a:buClr>
                <a:schemeClr val="tx2"/>
              </a:buClr>
              <a:buSzPct val="80000"/>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800"/>
              </a:spcBef>
              <a:buSzPct val="80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7pPr>
            <a:lvl8pPr marL="32004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8pPr>
            <a:lvl9pPr marL="36576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9pPr>
          </a:lstStyle>
          <a:p>
            <a:pPr algn="l"/>
            <a:r>
              <a:rPr lang="nl-NL" sz="1800" dirty="0">
                <a:solidFill>
                  <a:schemeClr val="bg1"/>
                </a:solidFill>
                <a:latin typeface="Arial" panose="020B0604020202020204" pitchFamily="34" charset="0"/>
                <a:cs typeface="Arial" panose="020B0604020202020204" pitchFamily="34" charset="0"/>
              </a:rPr>
              <a:t>Van der Sanden   Asbestsanering BV</a:t>
            </a:r>
          </a:p>
        </p:txBody>
      </p:sp>
    </p:spTree>
    <p:extLst>
      <p:ext uri="{BB962C8B-B14F-4D97-AF65-F5344CB8AC3E}">
        <p14:creationId xmlns:p14="http://schemas.microsoft.com/office/powerpoint/2010/main" val="183848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368" y="260648"/>
            <a:ext cx="7272808" cy="648072"/>
          </a:xfrm>
        </p:spPr>
        <p:txBody>
          <a:bodyPr rtlCol="0">
            <a:normAutofit/>
          </a:bodyPr>
          <a:lstStyle/>
          <a:p>
            <a:pPr rtl="0"/>
            <a:r>
              <a:rPr lang="nl-NL" dirty="0"/>
              <a:t>Bezitsinventarisatie, wat kun je er mee?</a:t>
            </a:r>
          </a:p>
        </p:txBody>
      </p:sp>
      <p:sp>
        <p:nvSpPr>
          <p:cNvPr id="3" name="Tijdelijke aanduiding voor inhoud 2"/>
          <p:cNvSpPr>
            <a:spLocks noGrp="1"/>
          </p:cNvSpPr>
          <p:nvPr>
            <p:ph idx="1"/>
          </p:nvPr>
        </p:nvSpPr>
        <p:spPr>
          <a:xfrm>
            <a:off x="1341120" y="1484784"/>
            <a:ext cx="9723432" cy="4544795"/>
          </a:xfrm>
        </p:spPr>
        <p:txBody>
          <a:bodyPr rtlCol="0">
            <a:normAutofit/>
          </a:bodyPr>
          <a:lstStyle/>
          <a:p>
            <a:r>
              <a:rPr lang="nl-NL" sz="1800" dirty="0"/>
              <a:t>Bepalen saneringsstrategie</a:t>
            </a:r>
          </a:p>
          <a:p>
            <a:r>
              <a:rPr lang="nl-NL" sz="1800" dirty="0"/>
              <a:t>Opzetten communicatie richting bewoners en onderhoudsmedewerkers</a:t>
            </a:r>
          </a:p>
          <a:p>
            <a:r>
              <a:rPr lang="nl-NL" sz="1800" dirty="0"/>
              <a:t>Het risico op calamiteiten beperken</a:t>
            </a:r>
          </a:p>
          <a:p>
            <a:r>
              <a:rPr lang="nl-NL" sz="1800" dirty="0"/>
              <a:t>Opnemen kosten in meerjarenbegroting / kosten besparen bij juiste saneringsstrategie</a:t>
            </a:r>
          </a:p>
          <a:p>
            <a:pPr marL="1005840" lvl="3" indent="0">
              <a:buNone/>
            </a:pPr>
            <a:endParaRPr lang="nl-NL" sz="1200" dirty="0"/>
          </a:p>
          <a:p>
            <a:pPr marL="1005840" lvl="3" indent="0">
              <a:buNone/>
            </a:pPr>
            <a:endParaRPr lang="nl-NL" sz="1000" dirty="0"/>
          </a:p>
        </p:txBody>
      </p:sp>
      <p:sp>
        <p:nvSpPr>
          <p:cNvPr id="4" name="Subtitel 3"/>
          <p:cNvSpPr txBox="1">
            <a:spLocks/>
          </p:cNvSpPr>
          <p:nvPr/>
        </p:nvSpPr>
        <p:spPr>
          <a:xfrm>
            <a:off x="9192344" y="5805264"/>
            <a:ext cx="2232248" cy="64807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0"/>
              </a:spcBef>
              <a:buClr>
                <a:schemeClr val="tx2"/>
              </a:buClr>
              <a:buSzPct val="80000"/>
              <a:buFont typeface="Wingdings" pitchFamily="2" charset="2"/>
              <a:buNone/>
              <a:defRPr sz="2400" kern="1200" cap="none" baseline="0">
                <a:solidFill>
                  <a:schemeClr val="tx1"/>
                </a:solidFill>
                <a:latin typeface="+mn-lt"/>
                <a:ea typeface="+mn-ea"/>
                <a:cs typeface="+mn-cs"/>
              </a:defRPr>
            </a:lvl1pPr>
            <a:lvl2pPr marL="457200" indent="0" algn="l" defTabSz="914400" rtl="0" eaLnBrk="1" latinLnBrk="0" hangingPunct="1">
              <a:lnSpc>
                <a:spcPct val="90000"/>
              </a:lnSpc>
              <a:spcBef>
                <a:spcPts val="1000"/>
              </a:spcBef>
              <a:buClr>
                <a:schemeClr val="tx2"/>
              </a:buClr>
              <a:buSzPct val="80000"/>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800"/>
              </a:spcBef>
              <a:buClr>
                <a:schemeClr val="tx2"/>
              </a:buClr>
              <a:buSzPct val="80000"/>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800"/>
              </a:spcBef>
              <a:buClr>
                <a:schemeClr val="tx2"/>
              </a:buClr>
              <a:buSzPct val="80000"/>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800"/>
              </a:spcBef>
              <a:buClr>
                <a:schemeClr val="tx2"/>
              </a:buClr>
              <a:buSzPct val="80000"/>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800"/>
              </a:spcBef>
              <a:buSzPct val="80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7pPr>
            <a:lvl8pPr marL="32004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8pPr>
            <a:lvl9pPr marL="36576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9pPr>
          </a:lstStyle>
          <a:p>
            <a:pPr algn="l"/>
            <a:r>
              <a:rPr lang="nl-NL" sz="1800" dirty="0">
                <a:solidFill>
                  <a:schemeClr val="bg1"/>
                </a:solidFill>
                <a:latin typeface="Arial" panose="020B0604020202020204" pitchFamily="34" charset="0"/>
                <a:cs typeface="Arial" panose="020B0604020202020204" pitchFamily="34" charset="0"/>
              </a:rPr>
              <a:t>Van der Sanden   Asbestsanering BV</a:t>
            </a: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2584" y="5589240"/>
            <a:ext cx="720080" cy="7119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7663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368" y="260648"/>
            <a:ext cx="9001000" cy="648072"/>
          </a:xfrm>
        </p:spPr>
        <p:txBody>
          <a:bodyPr rtlCol="0">
            <a:normAutofit/>
          </a:bodyPr>
          <a:lstStyle/>
          <a:p>
            <a:pPr rtl="0"/>
            <a:r>
              <a:rPr lang="nl-NL" dirty="0"/>
              <a:t>Saneringsstrategie bepalen, hoe doe je dat?</a:t>
            </a:r>
          </a:p>
        </p:txBody>
      </p:sp>
      <p:sp>
        <p:nvSpPr>
          <p:cNvPr id="3" name="Tijdelijke aanduiding voor inhoud 2"/>
          <p:cNvSpPr>
            <a:spLocks noGrp="1"/>
          </p:cNvSpPr>
          <p:nvPr>
            <p:ph idx="1"/>
          </p:nvPr>
        </p:nvSpPr>
        <p:spPr>
          <a:xfrm>
            <a:off x="1341120" y="1484784"/>
            <a:ext cx="9723432" cy="4544795"/>
          </a:xfrm>
        </p:spPr>
        <p:txBody>
          <a:bodyPr rtlCol="0">
            <a:normAutofit/>
          </a:bodyPr>
          <a:lstStyle/>
          <a:p>
            <a:r>
              <a:rPr lang="nl-NL" sz="1800" dirty="0"/>
              <a:t>Bepaal je saneringsmomenten op mutatie, groot onderhoud, directe sanering, projectsanering of sloop</a:t>
            </a:r>
          </a:p>
          <a:p>
            <a:r>
              <a:rPr lang="nl-NL" sz="1800" dirty="0"/>
              <a:t>Betrek partijen uit de markt voor het uitzetten van je strategie zoals:</a:t>
            </a:r>
          </a:p>
          <a:p>
            <a:pPr lvl="3">
              <a:buFont typeface="Arial" panose="020B0604020202020204" pitchFamily="34" charset="0"/>
              <a:buChar char="•"/>
            </a:pPr>
            <a:endParaRPr lang="nl-NL" sz="1000" dirty="0"/>
          </a:p>
          <a:p>
            <a:pPr lvl="3">
              <a:buFont typeface="Arial" panose="020B0604020202020204" pitchFamily="34" charset="0"/>
              <a:buChar char="•"/>
            </a:pPr>
            <a:r>
              <a:rPr lang="nl-NL" sz="1200" dirty="0"/>
              <a:t>saneringsbedrijven</a:t>
            </a:r>
          </a:p>
          <a:p>
            <a:pPr lvl="3">
              <a:buFont typeface="Arial" panose="020B0604020202020204" pitchFamily="34" charset="0"/>
              <a:buChar char="•"/>
            </a:pPr>
            <a:r>
              <a:rPr lang="nl-NL" sz="1200" dirty="0"/>
              <a:t>inventarisatiebureaus</a:t>
            </a:r>
          </a:p>
          <a:p>
            <a:pPr lvl="3">
              <a:buFont typeface="Arial" panose="020B0604020202020204" pitchFamily="34" charset="0"/>
              <a:buChar char="•"/>
            </a:pPr>
            <a:r>
              <a:rPr lang="nl-NL" sz="1200" dirty="0"/>
              <a:t>aannemers</a:t>
            </a:r>
          </a:p>
          <a:p>
            <a:pPr lvl="3">
              <a:buFont typeface="Arial" panose="020B0604020202020204" pitchFamily="34" charset="0"/>
              <a:buChar char="•"/>
            </a:pPr>
            <a:r>
              <a:rPr lang="nl-NL" sz="1200" dirty="0"/>
              <a:t>onderhoudsbedrijven</a:t>
            </a:r>
          </a:p>
          <a:p>
            <a:pPr marL="1005840" lvl="3" indent="0">
              <a:buNone/>
            </a:pPr>
            <a:endParaRPr lang="nl-NL" sz="1000" dirty="0"/>
          </a:p>
          <a:p>
            <a:pPr marL="1005840" lvl="3" indent="0">
              <a:buNone/>
            </a:pPr>
            <a:endParaRPr lang="nl-NL" sz="1000"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2584" y="5589240"/>
            <a:ext cx="720080" cy="7119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ubtitel 3"/>
          <p:cNvSpPr txBox="1">
            <a:spLocks/>
          </p:cNvSpPr>
          <p:nvPr/>
        </p:nvSpPr>
        <p:spPr>
          <a:xfrm>
            <a:off x="9192344" y="5805264"/>
            <a:ext cx="2232248" cy="64807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0"/>
              </a:spcBef>
              <a:buClr>
                <a:schemeClr val="tx2"/>
              </a:buClr>
              <a:buSzPct val="80000"/>
              <a:buFont typeface="Wingdings" pitchFamily="2" charset="2"/>
              <a:buNone/>
              <a:defRPr sz="2400" kern="1200" cap="none" baseline="0">
                <a:solidFill>
                  <a:schemeClr val="tx1"/>
                </a:solidFill>
                <a:latin typeface="+mn-lt"/>
                <a:ea typeface="+mn-ea"/>
                <a:cs typeface="+mn-cs"/>
              </a:defRPr>
            </a:lvl1pPr>
            <a:lvl2pPr marL="457200" indent="0" algn="l" defTabSz="914400" rtl="0" eaLnBrk="1" latinLnBrk="0" hangingPunct="1">
              <a:lnSpc>
                <a:spcPct val="90000"/>
              </a:lnSpc>
              <a:spcBef>
                <a:spcPts val="1000"/>
              </a:spcBef>
              <a:buClr>
                <a:schemeClr val="tx2"/>
              </a:buClr>
              <a:buSzPct val="80000"/>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800"/>
              </a:spcBef>
              <a:buClr>
                <a:schemeClr val="tx2"/>
              </a:buClr>
              <a:buSzPct val="80000"/>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800"/>
              </a:spcBef>
              <a:buClr>
                <a:schemeClr val="tx2"/>
              </a:buClr>
              <a:buSzPct val="80000"/>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800"/>
              </a:spcBef>
              <a:buClr>
                <a:schemeClr val="tx2"/>
              </a:buClr>
              <a:buSzPct val="80000"/>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800"/>
              </a:spcBef>
              <a:buSzPct val="80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7pPr>
            <a:lvl8pPr marL="32004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8pPr>
            <a:lvl9pPr marL="36576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9pPr>
          </a:lstStyle>
          <a:p>
            <a:pPr algn="l"/>
            <a:r>
              <a:rPr lang="nl-NL" sz="1800" dirty="0">
                <a:solidFill>
                  <a:schemeClr val="bg1"/>
                </a:solidFill>
                <a:latin typeface="Arial" panose="020B0604020202020204" pitchFamily="34" charset="0"/>
                <a:cs typeface="Arial" panose="020B0604020202020204" pitchFamily="34" charset="0"/>
              </a:rPr>
              <a:t>Van der Sanden   Asbestsanering BV</a:t>
            </a:r>
          </a:p>
        </p:txBody>
      </p:sp>
    </p:spTree>
    <p:extLst>
      <p:ext uri="{BB962C8B-B14F-4D97-AF65-F5344CB8AC3E}">
        <p14:creationId xmlns:p14="http://schemas.microsoft.com/office/powerpoint/2010/main" val="412334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368" y="260648"/>
            <a:ext cx="7272808" cy="648072"/>
          </a:xfrm>
        </p:spPr>
        <p:txBody>
          <a:bodyPr rtlCol="0">
            <a:normAutofit/>
          </a:bodyPr>
          <a:lstStyle/>
          <a:p>
            <a:pPr rtl="0"/>
            <a:r>
              <a:rPr lang="nl-NL" dirty="0"/>
              <a:t>Saneringsmoment bepalen</a:t>
            </a:r>
          </a:p>
        </p:txBody>
      </p:sp>
      <p:sp>
        <p:nvSpPr>
          <p:cNvPr id="3" name="Tijdelijke aanduiding voor inhoud 2"/>
          <p:cNvSpPr>
            <a:spLocks noGrp="1"/>
          </p:cNvSpPr>
          <p:nvPr>
            <p:ph idx="1"/>
          </p:nvPr>
        </p:nvSpPr>
        <p:spPr>
          <a:xfrm>
            <a:off x="1341120" y="1484784"/>
            <a:ext cx="9723432" cy="4544795"/>
          </a:xfrm>
        </p:spPr>
        <p:txBody>
          <a:bodyPr rtlCol="0">
            <a:normAutofit/>
          </a:bodyPr>
          <a:lstStyle/>
          <a:p>
            <a:r>
              <a:rPr lang="nl-NL" sz="1800" dirty="0"/>
              <a:t>Het bepalen van het saneringsmoment is afhankelijk van verschillende factoren:</a:t>
            </a:r>
          </a:p>
          <a:p>
            <a:pPr lvl="3">
              <a:buFont typeface="Arial" panose="020B0604020202020204" pitchFamily="34" charset="0"/>
              <a:buChar char="•"/>
            </a:pPr>
            <a:endParaRPr lang="nl-NL" sz="1800" dirty="0"/>
          </a:p>
          <a:p>
            <a:pPr lvl="3">
              <a:buFont typeface="Arial" panose="020B0604020202020204" pitchFamily="34" charset="0"/>
              <a:buChar char="•"/>
            </a:pPr>
            <a:r>
              <a:rPr lang="nl-NL" sz="1200" dirty="0"/>
              <a:t>De staat van de toepassing</a:t>
            </a:r>
          </a:p>
          <a:p>
            <a:pPr lvl="3">
              <a:buFont typeface="Arial" panose="020B0604020202020204" pitchFamily="34" charset="0"/>
              <a:buChar char="•"/>
            </a:pPr>
            <a:r>
              <a:rPr lang="nl-NL" sz="1200" dirty="0"/>
              <a:t>Risico’s op calamiteiten bij niet verwijderen</a:t>
            </a:r>
          </a:p>
          <a:p>
            <a:pPr lvl="3">
              <a:buFont typeface="Arial" panose="020B0604020202020204" pitchFamily="34" charset="0"/>
              <a:buChar char="•"/>
            </a:pPr>
            <a:r>
              <a:rPr lang="nl-NL" sz="1200" dirty="0"/>
              <a:t>Bereikbaarheid van de toepassing</a:t>
            </a:r>
          </a:p>
          <a:p>
            <a:pPr lvl="3">
              <a:buFont typeface="Arial" panose="020B0604020202020204" pitchFamily="34" charset="0"/>
              <a:buChar char="•"/>
            </a:pPr>
            <a:r>
              <a:rPr lang="nl-NL" sz="1200" dirty="0"/>
              <a:t>Benodigde vervolghandelingen na sanering</a:t>
            </a:r>
          </a:p>
          <a:p>
            <a:pPr marL="1005840" lvl="3" indent="0">
              <a:buNone/>
            </a:pPr>
            <a:endParaRPr lang="nl-NL" sz="1000" dirty="0"/>
          </a:p>
          <a:p>
            <a:pPr marL="1005840" lvl="3" indent="0">
              <a:buNone/>
            </a:pPr>
            <a:endParaRPr lang="nl-NL" sz="1000"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2584" y="5589240"/>
            <a:ext cx="720080" cy="7119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ubtitel 3"/>
          <p:cNvSpPr txBox="1">
            <a:spLocks/>
          </p:cNvSpPr>
          <p:nvPr/>
        </p:nvSpPr>
        <p:spPr>
          <a:xfrm>
            <a:off x="9192344" y="5805264"/>
            <a:ext cx="2232248" cy="64807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0"/>
              </a:spcBef>
              <a:buClr>
                <a:schemeClr val="tx2"/>
              </a:buClr>
              <a:buSzPct val="80000"/>
              <a:buFont typeface="Wingdings" pitchFamily="2" charset="2"/>
              <a:buNone/>
              <a:defRPr sz="2400" kern="1200" cap="none" baseline="0">
                <a:solidFill>
                  <a:schemeClr val="tx1"/>
                </a:solidFill>
                <a:latin typeface="+mn-lt"/>
                <a:ea typeface="+mn-ea"/>
                <a:cs typeface="+mn-cs"/>
              </a:defRPr>
            </a:lvl1pPr>
            <a:lvl2pPr marL="457200" indent="0" algn="l" defTabSz="914400" rtl="0" eaLnBrk="1" latinLnBrk="0" hangingPunct="1">
              <a:lnSpc>
                <a:spcPct val="90000"/>
              </a:lnSpc>
              <a:spcBef>
                <a:spcPts val="1000"/>
              </a:spcBef>
              <a:buClr>
                <a:schemeClr val="tx2"/>
              </a:buClr>
              <a:buSzPct val="80000"/>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800"/>
              </a:spcBef>
              <a:buClr>
                <a:schemeClr val="tx2"/>
              </a:buClr>
              <a:buSzPct val="80000"/>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800"/>
              </a:spcBef>
              <a:buClr>
                <a:schemeClr val="tx2"/>
              </a:buClr>
              <a:buSzPct val="80000"/>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800"/>
              </a:spcBef>
              <a:buClr>
                <a:schemeClr val="tx2"/>
              </a:buClr>
              <a:buSzPct val="80000"/>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800"/>
              </a:spcBef>
              <a:buSzPct val="80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7pPr>
            <a:lvl8pPr marL="32004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8pPr>
            <a:lvl9pPr marL="36576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9pPr>
          </a:lstStyle>
          <a:p>
            <a:pPr algn="l"/>
            <a:r>
              <a:rPr lang="nl-NL" sz="1800" dirty="0">
                <a:solidFill>
                  <a:schemeClr val="bg1"/>
                </a:solidFill>
                <a:latin typeface="Arial" panose="020B0604020202020204" pitchFamily="34" charset="0"/>
                <a:cs typeface="Arial" panose="020B0604020202020204" pitchFamily="34" charset="0"/>
              </a:rPr>
              <a:t>Van der Sanden   Asbestsanering BV</a:t>
            </a:r>
          </a:p>
        </p:txBody>
      </p:sp>
    </p:spTree>
    <p:extLst>
      <p:ext uri="{BB962C8B-B14F-4D97-AF65-F5344CB8AC3E}">
        <p14:creationId xmlns:p14="http://schemas.microsoft.com/office/powerpoint/2010/main" val="384219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368" y="260648"/>
            <a:ext cx="11017224" cy="648072"/>
          </a:xfrm>
        </p:spPr>
        <p:txBody>
          <a:bodyPr rtlCol="0">
            <a:normAutofit fontScale="90000"/>
          </a:bodyPr>
          <a:lstStyle/>
          <a:p>
            <a:pPr rtl="0"/>
            <a:r>
              <a:rPr lang="nl-NL" dirty="0"/>
              <a:t>Communicatie richting bewoners en onderhoudsmedewerkers</a:t>
            </a:r>
          </a:p>
        </p:txBody>
      </p:sp>
      <p:sp>
        <p:nvSpPr>
          <p:cNvPr id="3" name="Tijdelijke aanduiding voor inhoud 2"/>
          <p:cNvSpPr>
            <a:spLocks noGrp="1"/>
          </p:cNvSpPr>
          <p:nvPr>
            <p:ph idx="1"/>
          </p:nvPr>
        </p:nvSpPr>
        <p:spPr>
          <a:xfrm>
            <a:off x="1343472" y="1844824"/>
            <a:ext cx="9291384" cy="4544795"/>
          </a:xfrm>
        </p:spPr>
        <p:txBody>
          <a:bodyPr rtlCol="0">
            <a:normAutofit/>
          </a:bodyPr>
          <a:lstStyle/>
          <a:p>
            <a:r>
              <a:rPr lang="nl-NL" sz="1800" dirty="0"/>
              <a:t>Wanneer een saneringsmoment is bepaald kan dit worden gecommuniceerd met de bewoners. Dit laat zien dat je als corporatie weet waar de risico’s liggen en dat deze volledig onder controle zijn. Dit stelt de bewoners gerust.</a:t>
            </a:r>
          </a:p>
          <a:p>
            <a:r>
              <a:rPr lang="nl-NL" sz="1800" dirty="0"/>
              <a:t>Als de onderhoudsmedewerkers volledig op de hoogte zijn van de aanwezigheid van asbest kunnen zij hier rekening mee houden. Dit vermindert de kans op calamiteiten.</a:t>
            </a:r>
          </a:p>
          <a:p>
            <a:pPr marL="45720" indent="0">
              <a:buNone/>
            </a:pPr>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2584" y="5589240"/>
            <a:ext cx="720080" cy="7119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ubtitel 3"/>
          <p:cNvSpPr txBox="1">
            <a:spLocks/>
          </p:cNvSpPr>
          <p:nvPr/>
        </p:nvSpPr>
        <p:spPr>
          <a:xfrm>
            <a:off x="9192344" y="5805264"/>
            <a:ext cx="2232248" cy="64807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0"/>
              </a:spcBef>
              <a:buClr>
                <a:schemeClr val="tx2"/>
              </a:buClr>
              <a:buSzPct val="80000"/>
              <a:buFont typeface="Wingdings" pitchFamily="2" charset="2"/>
              <a:buNone/>
              <a:defRPr sz="2400" kern="1200" cap="none" baseline="0">
                <a:solidFill>
                  <a:schemeClr val="tx1"/>
                </a:solidFill>
                <a:latin typeface="+mn-lt"/>
                <a:ea typeface="+mn-ea"/>
                <a:cs typeface="+mn-cs"/>
              </a:defRPr>
            </a:lvl1pPr>
            <a:lvl2pPr marL="457200" indent="0" algn="l" defTabSz="914400" rtl="0" eaLnBrk="1" latinLnBrk="0" hangingPunct="1">
              <a:lnSpc>
                <a:spcPct val="90000"/>
              </a:lnSpc>
              <a:spcBef>
                <a:spcPts val="1000"/>
              </a:spcBef>
              <a:buClr>
                <a:schemeClr val="tx2"/>
              </a:buClr>
              <a:buSzPct val="80000"/>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800"/>
              </a:spcBef>
              <a:buClr>
                <a:schemeClr val="tx2"/>
              </a:buClr>
              <a:buSzPct val="80000"/>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800"/>
              </a:spcBef>
              <a:buClr>
                <a:schemeClr val="tx2"/>
              </a:buClr>
              <a:buSzPct val="80000"/>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800"/>
              </a:spcBef>
              <a:buClr>
                <a:schemeClr val="tx2"/>
              </a:buClr>
              <a:buSzPct val="80000"/>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800"/>
              </a:spcBef>
              <a:buSzPct val="80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7pPr>
            <a:lvl8pPr marL="32004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8pPr>
            <a:lvl9pPr marL="36576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9pPr>
          </a:lstStyle>
          <a:p>
            <a:pPr algn="l"/>
            <a:r>
              <a:rPr lang="nl-NL" sz="1800" dirty="0">
                <a:solidFill>
                  <a:schemeClr val="bg1"/>
                </a:solidFill>
                <a:latin typeface="Arial" panose="020B0604020202020204" pitchFamily="34" charset="0"/>
                <a:cs typeface="Arial" panose="020B0604020202020204" pitchFamily="34" charset="0"/>
              </a:rPr>
              <a:t>Van der Sanden   Asbestsanering BV</a:t>
            </a:r>
          </a:p>
        </p:txBody>
      </p:sp>
    </p:spTree>
    <p:extLst>
      <p:ext uri="{BB962C8B-B14F-4D97-AF65-F5344CB8AC3E}">
        <p14:creationId xmlns:p14="http://schemas.microsoft.com/office/powerpoint/2010/main" val="122570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368" y="260648"/>
            <a:ext cx="11017224" cy="648072"/>
          </a:xfrm>
        </p:spPr>
        <p:txBody>
          <a:bodyPr rtlCol="0">
            <a:normAutofit/>
          </a:bodyPr>
          <a:lstStyle/>
          <a:p>
            <a:pPr rtl="0"/>
            <a:r>
              <a:rPr lang="nl-NL" dirty="0"/>
              <a:t>Communicatie aandachtspunten</a:t>
            </a:r>
          </a:p>
        </p:txBody>
      </p:sp>
      <p:sp>
        <p:nvSpPr>
          <p:cNvPr id="3" name="Tijdelijke aanduiding voor inhoud 2"/>
          <p:cNvSpPr>
            <a:spLocks noGrp="1"/>
          </p:cNvSpPr>
          <p:nvPr>
            <p:ph idx="1"/>
          </p:nvPr>
        </p:nvSpPr>
        <p:spPr>
          <a:xfrm>
            <a:off x="1343472" y="1628800"/>
            <a:ext cx="9003352" cy="4544795"/>
          </a:xfrm>
        </p:spPr>
        <p:txBody>
          <a:bodyPr rtlCol="0">
            <a:normAutofit/>
          </a:bodyPr>
          <a:lstStyle/>
          <a:p>
            <a:r>
              <a:rPr lang="nl-NL" sz="1800" dirty="0"/>
              <a:t>Visualiseren van de werksituatie met behulp van afbeeldingen</a:t>
            </a:r>
          </a:p>
          <a:p>
            <a:r>
              <a:rPr lang="nl-NL" sz="1800" dirty="0"/>
              <a:t>Voor de bewoners begrijpelijke taal gebruiken</a:t>
            </a:r>
          </a:p>
          <a:p>
            <a:r>
              <a:rPr lang="nl-NL" sz="1800" dirty="0"/>
              <a:t>Doe wat je zegt, wijk tijdens het werk niet teveel af van wat er vooraf is gecommuniceerd met de bewoners. Dit om misverstanden te voorkomen.</a:t>
            </a:r>
          </a:p>
          <a:p>
            <a:r>
              <a:rPr lang="nl-NL" sz="1800" dirty="0"/>
              <a:t>Vooraf goed bedenken of hetgeen er wordt gecommuniceerd met de bewoners ook werkbaar is.</a:t>
            </a:r>
          </a:p>
          <a:p>
            <a:pPr marL="45720" indent="0">
              <a:buNone/>
            </a:pPr>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2584" y="5589240"/>
            <a:ext cx="720080" cy="7119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ubtitel 3"/>
          <p:cNvSpPr txBox="1">
            <a:spLocks/>
          </p:cNvSpPr>
          <p:nvPr/>
        </p:nvSpPr>
        <p:spPr>
          <a:xfrm>
            <a:off x="9192344" y="5805264"/>
            <a:ext cx="2232248" cy="64807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0"/>
              </a:spcBef>
              <a:buClr>
                <a:schemeClr val="tx2"/>
              </a:buClr>
              <a:buSzPct val="80000"/>
              <a:buFont typeface="Wingdings" pitchFamily="2" charset="2"/>
              <a:buNone/>
              <a:defRPr sz="2400" kern="1200" cap="none" baseline="0">
                <a:solidFill>
                  <a:schemeClr val="tx1"/>
                </a:solidFill>
                <a:latin typeface="+mn-lt"/>
                <a:ea typeface="+mn-ea"/>
                <a:cs typeface="+mn-cs"/>
              </a:defRPr>
            </a:lvl1pPr>
            <a:lvl2pPr marL="457200" indent="0" algn="l" defTabSz="914400" rtl="0" eaLnBrk="1" latinLnBrk="0" hangingPunct="1">
              <a:lnSpc>
                <a:spcPct val="90000"/>
              </a:lnSpc>
              <a:spcBef>
                <a:spcPts val="1000"/>
              </a:spcBef>
              <a:buClr>
                <a:schemeClr val="tx2"/>
              </a:buClr>
              <a:buSzPct val="80000"/>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800"/>
              </a:spcBef>
              <a:buClr>
                <a:schemeClr val="tx2"/>
              </a:buClr>
              <a:buSzPct val="80000"/>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800"/>
              </a:spcBef>
              <a:buClr>
                <a:schemeClr val="tx2"/>
              </a:buClr>
              <a:buSzPct val="80000"/>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800"/>
              </a:spcBef>
              <a:buClr>
                <a:schemeClr val="tx2"/>
              </a:buClr>
              <a:buSzPct val="80000"/>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800"/>
              </a:spcBef>
              <a:buSzPct val="80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7pPr>
            <a:lvl8pPr marL="32004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8pPr>
            <a:lvl9pPr marL="36576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9pPr>
          </a:lstStyle>
          <a:p>
            <a:pPr algn="l"/>
            <a:r>
              <a:rPr lang="nl-NL" sz="1800" dirty="0">
                <a:solidFill>
                  <a:schemeClr val="bg1"/>
                </a:solidFill>
                <a:latin typeface="Arial" panose="020B0604020202020204" pitchFamily="34" charset="0"/>
                <a:cs typeface="Arial" panose="020B0604020202020204" pitchFamily="34" charset="0"/>
              </a:rPr>
              <a:t>Van der Sanden   Asbestsanering BV</a:t>
            </a:r>
          </a:p>
        </p:txBody>
      </p:sp>
    </p:spTree>
    <p:extLst>
      <p:ext uri="{BB962C8B-B14F-4D97-AF65-F5344CB8AC3E}">
        <p14:creationId xmlns:p14="http://schemas.microsoft.com/office/powerpoint/2010/main" val="353928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9376" y="548680"/>
            <a:ext cx="10009112" cy="1440160"/>
          </a:xfrm>
        </p:spPr>
        <p:txBody>
          <a:bodyPr rtlCol="0">
            <a:normAutofit fontScale="90000"/>
          </a:bodyPr>
          <a:lstStyle/>
          <a:p>
            <a:pPr rtl="0"/>
            <a:r>
              <a:rPr lang="nl-NL" dirty="0"/>
              <a:t>Voorbeeldberekening bergingsdaken</a:t>
            </a:r>
            <a:br>
              <a:rPr lang="nl-NL" dirty="0"/>
            </a:br>
            <a:br>
              <a:rPr lang="nl-NL" dirty="0"/>
            </a:br>
            <a:br>
              <a:rPr lang="nl-NL" dirty="0"/>
            </a:br>
            <a:r>
              <a:rPr lang="nl-NL" sz="2200" dirty="0"/>
              <a:t>Uitgaande van vervangen golfplaten 10/12m2 per berging</a:t>
            </a:r>
          </a:p>
        </p:txBody>
      </p:sp>
      <p:sp>
        <p:nvSpPr>
          <p:cNvPr id="3" name="Tijdelijke aanduiding voor inhoud 2"/>
          <p:cNvSpPr>
            <a:spLocks noGrp="1"/>
          </p:cNvSpPr>
          <p:nvPr>
            <p:ph idx="1"/>
          </p:nvPr>
        </p:nvSpPr>
        <p:spPr>
          <a:xfrm>
            <a:off x="1343472" y="2060848"/>
            <a:ext cx="9723432" cy="4544795"/>
          </a:xfrm>
        </p:spPr>
        <p:txBody>
          <a:bodyPr rtlCol="0">
            <a:normAutofit/>
          </a:bodyPr>
          <a:lstStyle/>
          <a:p>
            <a:pPr marL="45720" indent="0">
              <a:buNone/>
            </a:pPr>
            <a:endParaRPr lang="nl-NL" sz="1600" dirty="0"/>
          </a:p>
          <a:p>
            <a:pPr marL="45720" indent="0">
              <a:buNone/>
            </a:pPr>
            <a:r>
              <a:rPr lang="nl-NL" sz="1000" dirty="0"/>
              <a:t> </a:t>
            </a:r>
          </a:p>
        </p:txBody>
      </p:sp>
      <p:sp>
        <p:nvSpPr>
          <p:cNvPr id="6" name="Rectangle 1"/>
          <p:cNvSpPr>
            <a:spLocks noChangeArrowheads="1"/>
          </p:cNvSpPr>
          <p:nvPr/>
        </p:nvSpPr>
        <p:spPr bwMode="auto">
          <a:xfrm>
            <a:off x="1631504" y="2204864"/>
            <a:ext cx="6258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Kosten     </a:t>
            </a:r>
            <a:r>
              <a:rPr lang="nl-NL" altLang="nl-NL" sz="1200" b="1" dirty="0">
                <a:latin typeface="Calibri" panose="020F0502020204030204" pitchFamily="34" charset="0"/>
                <a:ea typeface="Calibri" panose="020F0502020204030204" pitchFamily="34" charset="0"/>
                <a:cs typeface="Times New Roman" panose="02020603050405020304" pitchFamily="18" charset="0"/>
              </a:rPr>
              <a:t>           		</a:t>
            </a:r>
            <a:r>
              <a:rPr kumimoji="0" lang="nl-NL" altLang="nl-NL"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mutatie/reparatie	            Projectsanering</a:t>
            </a:r>
            <a:endParaRPr kumimoji="0" lang="nl-NL" altLang="nl-NL"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Tabel 6"/>
          <p:cNvGraphicFramePr>
            <a:graphicFrameLocks noGrp="1"/>
          </p:cNvGraphicFramePr>
          <p:nvPr>
            <p:extLst>
              <p:ext uri="{D42A27DB-BD31-4B8C-83A1-F6EECF244321}">
                <p14:modId xmlns:p14="http://schemas.microsoft.com/office/powerpoint/2010/main" val="453639646"/>
              </p:ext>
            </p:extLst>
          </p:nvPr>
        </p:nvGraphicFramePr>
        <p:xfrm>
          <a:off x="1631504" y="2564904"/>
          <a:ext cx="6912768" cy="3168348"/>
        </p:xfrm>
        <a:graphic>
          <a:graphicData uri="http://schemas.openxmlformats.org/drawingml/2006/table">
            <a:tbl>
              <a:tblPr firstRow="1" firstCol="1" bandRow="1">
                <a:tableStyleId>{793D81CF-94F2-401A-BA57-92F5A7B2D0C5}</a:tableStyleId>
              </a:tblPr>
              <a:tblGrid>
                <a:gridCol w="3022192">
                  <a:extLst>
                    <a:ext uri="{9D8B030D-6E8A-4147-A177-3AD203B41FA5}">
                      <a16:colId xmlns:a16="http://schemas.microsoft.com/office/drawing/2014/main" val="2444128978"/>
                    </a:ext>
                  </a:extLst>
                </a:gridCol>
                <a:gridCol w="2250633">
                  <a:extLst>
                    <a:ext uri="{9D8B030D-6E8A-4147-A177-3AD203B41FA5}">
                      <a16:colId xmlns:a16="http://schemas.microsoft.com/office/drawing/2014/main" val="543453784"/>
                    </a:ext>
                  </a:extLst>
                </a:gridCol>
                <a:gridCol w="1639943">
                  <a:extLst>
                    <a:ext uri="{9D8B030D-6E8A-4147-A177-3AD203B41FA5}">
                      <a16:colId xmlns:a16="http://schemas.microsoft.com/office/drawing/2014/main" val="4048663798"/>
                    </a:ext>
                  </a:extLst>
                </a:gridCol>
              </a:tblGrid>
              <a:tr h="264029">
                <a:tc>
                  <a:txBody>
                    <a:bodyPr/>
                    <a:lstStyle/>
                    <a:p>
                      <a:pPr>
                        <a:lnSpc>
                          <a:spcPct val="107000"/>
                        </a:lnSpc>
                        <a:spcAft>
                          <a:spcPts val="0"/>
                        </a:spcAft>
                      </a:pPr>
                      <a:r>
                        <a:rPr lang="nl-NL" sz="1200">
                          <a:effectLst/>
                        </a:rPr>
                        <a:t>Asbestinventarisatie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a:effectLst/>
                        </a:rPr>
                        <a:t>275,-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a:effectLst/>
                        </a:rPr>
                        <a:t>  30,-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8535333"/>
                  </a:ext>
                </a:extLst>
              </a:tr>
              <a:tr h="264029">
                <a:tc>
                  <a:txBody>
                    <a:bodyPr/>
                    <a:lstStyle/>
                    <a:p>
                      <a:pPr>
                        <a:lnSpc>
                          <a:spcPct val="107000"/>
                        </a:lnSpc>
                        <a:spcAft>
                          <a:spcPts val="0"/>
                        </a:spcAft>
                      </a:pPr>
                      <a:r>
                        <a:rPr lang="nl-NL" sz="1200">
                          <a:effectLst/>
                        </a:rPr>
                        <a:t>Communicatie en overhead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dirty="0">
                          <a:effectLst/>
                        </a:rPr>
                        <a:t>  75,-</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a:effectLst/>
                        </a:rPr>
                        <a:t>  15,-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9287394"/>
                  </a:ext>
                </a:extLst>
              </a:tr>
              <a:tr h="264029">
                <a:tc>
                  <a:txBody>
                    <a:bodyPr/>
                    <a:lstStyle/>
                    <a:p>
                      <a:pPr>
                        <a:lnSpc>
                          <a:spcPct val="107000"/>
                        </a:lnSpc>
                        <a:spcAft>
                          <a:spcPts val="0"/>
                        </a:spcAft>
                      </a:pPr>
                      <a:r>
                        <a:rPr lang="nl-NL" sz="1200">
                          <a:effectLst/>
                        </a:rPr>
                        <a:t>Indienen meldingen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a:effectLst/>
                        </a:rPr>
                        <a:t>100,-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a:effectLst/>
                        </a:rPr>
                        <a:t>  10,-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8319374"/>
                  </a:ext>
                </a:extLst>
              </a:tr>
              <a:tr h="264029">
                <a:tc>
                  <a:txBody>
                    <a:bodyPr/>
                    <a:lstStyle/>
                    <a:p>
                      <a:pPr>
                        <a:lnSpc>
                          <a:spcPct val="107000"/>
                        </a:lnSpc>
                        <a:spcAft>
                          <a:spcPts val="0"/>
                        </a:spcAft>
                      </a:pPr>
                      <a:r>
                        <a:rPr lang="nl-NL" sz="1200">
                          <a:effectLst/>
                        </a:rPr>
                        <a:t>Materieelkosten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a:effectLst/>
                        </a:rPr>
                        <a:t>100,-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a:effectLst/>
                        </a:rPr>
                        <a:t>  10,-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92264966"/>
                  </a:ext>
                </a:extLst>
              </a:tr>
              <a:tr h="264029">
                <a:tc>
                  <a:txBody>
                    <a:bodyPr/>
                    <a:lstStyle/>
                    <a:p>
                      <a:pPr>
                        <a:lnSpc>
                          <a:spcPct val="107000"/>
                        </a:lnSpc>
                        <a:spcAft>
                          <a:spcPts val="0"/>
                        </a:spcAft>
                      </a:pPr>
                      <a:r>
                        <a:rPr lang="nl-NL" sz="1200" dirty="0">
                          <a:effectLst/>
                        </a:rPr>
                        <a:t>Arbeidskosten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a:effectLst/>
                        </a:rPr>
                        <a:t>660,-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a:effectLst/>
                        </a:rPr>
                        <a:t>190,-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055997"/>
                  </a:ext>
                </a:extLst>
              </a:tr>
              <a:tr h="264029">
                <a:tc>
                  <a:txBody>
                    <a:bodyPr/>
                    <a:lstStyle/>
                    <a:p>
                      <a:pPr>
                        <a:lnSpc>
                          <a:spcPct val="107000"/>
                        </a:lnSpc>
                        <a:spcAft>
                          <a:spcPts val="0"/>
                        </a:spcAft>
                      </a:pPr>
                      <a:r>
                        <a:rPr lang="nl-NL" sz="1200">
                          <a:effectLst/>
                        </a:rPr>
                        <a:t>Stortkosten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a:effectLst/>
                        </a:rPr>
                        <a:t>  25,-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a:effectLst/>
                        </a:rPr>
                        <a:t>  20,-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6601646"/>
                  </a:ext>
                </a:extLst>
              </a:tr>
              <a:tr h="264029">
                <a:tc>
                  <a:txBody>
                    <a:bodyPr/>
                    <a:lstStyle/>
                    <a:p>
                      <a:pPr>
                        <a:lnSpc>
                          <a:spcPct val="107000"/>
                        </a:lnSpc>
                        <a:spcAft>
                          <a:spcPts val="0"/>
                        </a:spcAft>
                      </a:pPr>
                      <a:r>
                        <a:rPr lang="nl-NL" sz="1200">
                          <a:effectLst/>
                        </a:rPr>
                        <a:t>Eindcontrole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a:effectLst/>
                        </a:rPr>
                        <a:t>250,-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a:effectLst/>
                        </a:rPr>
                        <a:t>  25,-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3568938"/>
                  </a:ext>
                </a:extLst>
              </a:tr>
              <a:tr h="264029">
                <a:tc>
                  <a:txBody>
                    <a:bodyPr/>
                    <a:lstStyle/>
                    <a:p>
                      <a:pPr>
                        <a:lnSpc>
                          <a:spcPct val="107000"/>
                        </a:lnSpc>
                        <a:spcAft>
                          <a:spcPts val="0"/>
                        </a:spcAft>
                      </a:pPr>
                      <a:r>
                        <a:rPr lang="nl-NL" sz="1200">
                          <a:effectLst/>
                        </a:rPr>
                        <a:t>Transport afval</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a:effectLst/>
                        </a:rPr>
                        <a:t>  75,-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a:effectLst/>
                        </a:rPr>
                        <a:t>    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2878669"/>
                  </a:ext>
                </a:extLst>
              </a:tr>
              <a:tr h="264029">
                <a:tc>
                  <a:txBody>
                    <a:bodyPr/>
                    <a:lstStyle/>
                    <a:p>
                      <a:pPr>
                        <a:lnSpc>
                          <a:spcPct val="107000"/>
                        </a:lnSpc>
                        <a:spcAft>
                          <a:spcPts val="0"/>
                        </a:spcAft>
                      </a:pPr>
                      <a:r>
                        <a:rPr lang="nl-NL" sz="1200">
                          <a:effectLst/>
                        </a:rPr>
                        <a:t>Gebruiksmiddelen asbestsanering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a:effectLst/>
                        </a:rPr>
                        <a:t>  95,-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a:effectLst/>
                        </a:rPr>
                        <a:t>  10,-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9247080"/>
                  </a:ext>
                </a:extLst>
              </a:tr>
              <a:tr h="264029">
                <a:tc>
                  <a:txBody>
                    <a:bodyPr/>
                    <a:lstStyle/>
                    <a:p>
                      <a:pPr>
                        <a:lnSpc>
                          <a:spcPct val="107000"/>
                        </a:lnSpc>
                        <a:spcAft>
                          <a:spcPts val="0"/>
                        </a:spcAft>
                      </a:pPr>
                      <a:r>
                        <a:rPr lang="nl-NL" sz="1200">
                          <a:effectLst/>
                        </a:rPr>
                        <a:t>Materiaalkosten golfplaten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dirty="0">
                          <a:effectLst/>
                        </a:rPr>
                        <a:t>145,-</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a:effectLst/>
                        </a:rPr>
                        <a:t>130,-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7812636"/>
                  </a:ext>
                </a:extLst>
              </a:tr>
              <a:tr h="264029">
                <a:tc>
                  <a:txBody>
                    <a:bodyPr/>
                    <a:lstStyle/>
                    <a:p>
                      <a:pPr>
                        <a:lnSpc>
                          <a:spcPct val="107000"/>
                        </a:lnSpc>
                        <a:spcAft>
                          <a:spcPts val="0"/>
                        </a:spcAft>
                      </a:pPr>
                      <a:r>
                        <a:rPr lang="nl-NL" sz="12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6735560"/>
                  </a:ext>
                </a:extLst>
              </a:tr>
              <a:tr h="264029">
                <a:tc>
                  <a:txBody>
                    <a:bodyPr/>
                    <a:lstStyle/>
                    <a:p>
                      <a:pPr>
                        <a:lnSpc>
                          <a:spcPct val="107000"/>
                        </a:lnSpc>
                        <a:spcAft>
                          <a:spcPts val="0"/>
                        </a:spcAft>
                      </a:pPr>
                      <a:r>
                        <a:rPr lang="nl-NL" sz="1200" dirty="0">
                          <a:effectLst/>
                        </a:rPr>
                        <a:t>Totaal</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dirty="0">
                          <a:effectLst/>
                        </a:rPr>
                        <a:t>1800,-</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dirty="0">
                          <a:effectLst/>
                        </a:rPr>
                        <a:t>446,-</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47267"/>
                  </a:ext>
                </a:extLst>
              </a:tr>
            </a:tbl>
          </a:graphicData>
        </a:graphic>
      </p:graphicFrame>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2584" y="5589240"/>
            <a:ext cx="720080" cy="7119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Subtitel 3"/>
          <p:cNvSpPr txBox="1">
            <a:spLocks/>
          </p:cNvSpPr>
          <p:nvPr/>
        </p:nvSpPr>
        <p:spPr>
          <a:xfrm>
            <a:off x="9192344" y="5805264"/>
            <a:ext cx="2232248" cy="64807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0"/>
              </a:spcBef>
              <a:buClr>
                <a:schemeClr val="tx2"/>
              </a:buClr>
              <a:buSzPct val="80000"/>
              <a:buFont typeface="Wingdings" pitchFamily="2" charset="2"/>
              <a:buNone/>
              <a:defRPr sz="2400" kern="1200" cap="none" baseline="0">
                <a:solidFill>
                  <a:schemeClr val="tx1"/>
                </a:solidFill>
                <a:latin typeface="+mn-lt"/>
                <a:ea typeface="+mn-ea"/>
                <a:cs typeface="+mn-cs"/>
              </a:defRPr>
            </a:lvl1pPr>
            <a:lvl2pPr marL="457200" indent="0" algn="l" defTabSz="914400" rtl="0" eaLnBrk="1" latinLnBrk="0" hangingPunct="1">
              <a:lnSpc>
                <a:spcPct val="90000"/>
              </a:lnSpc>
              <a:spcBef>
                <a:spcPts val="1000"/>
              </a:spcBef>
              <a:buClr>
                <a:schemeClr val="tx2"/>
              </a:buClr>
              <a:buSzPct val="80000"/>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800"/>
              </a:spcBef>
              <a:buClr>
                <a:schemeClr val="tx2"/>
              </a:buClr>
              <a:buSzPct val="80000"/>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800"/>
              </a:spcBef>
              <a:buClr>
                <a:schemeClr val="tx2"/>
              </a:buClr>
              <a:buSzPct val="80000"/>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800"/>
              </a:spcBef>
              <a:buClr>
                <a:schemeClr val="tx2"/>
              </a:buClr>
              <a:buSzPct val="80000"/>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800"/>
              </a:spcBef>
              <a:buSzPct val="80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7pPr>
            <a:lvl8pPr marL="32004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8pPr>
            <a:lvl9pPr marL="36576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9pPr>
          </a:lstStyle>
          <a:p>
            <a:pPr algn="l"/>
            <a:r>
              <a:rPr lang="nl-NL" sz="1800" dirty="0">
                <a:solidFill>
                  <a:schemeClr val="bg1"/>
                </a:solidFill>
                <a:latin typeface="Arial" panose="020B0604020202020204" pitchFamily="34" charset="0"/>
                <a:cs typeface="Arial" panose="020B0604020202020204" pitchFamily="34" charset="0"/>
              </a:rPr>
              <a:t>Van der Sanden   Asbestsanering BV</a:t>
            </a:r>
          </a:p>
        </p:txBody>
      </p:sp>
    </p:spTree>
    <p:extLst>
      <p:ext uri="{BB962C8B-B14F-4D97-AF65-F5344CB8AC3E}">
        <p14:creationId xmlns:p14="http://schemas.microsoft.com/office/powerpoint/2010/main" val="418400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368" y="260648"/>
            <a:ext cx="11017224" cy="936104"/>
          </a:xfrm>
        </p:spPr>
        <p:txBody>
          <a:bodyPr rtlCol="0">
            <a:normAutofit fontScale="90000"/>
          </a:bodyPr>
          <a:lstStyle/>
          <a:p>
            <a:pPr rtl="0"/>
            <a:r>
              <a:rPr lang="nl-NL" dirty="0"/>
              <a:t>Casus 1 </a:t>
            </a:r>
            <a:br>
              <a:rPr lang="nl-NL" dirty="0"/>
            </a:br>
            <a:r>
              <a:rPr lang="nl-NL" dirty="0"/>
              <a:t> </a:t>
            </a:r>
            <a:r>
              <a:rPr lang="nl-NL" i="1" dirty="0"/>
              <a:t>bepalen juiste saneringsmoment</a:t>
            </a:r>
          </a:p>
        </p:txBody>
      </p:sp>
      <p:pic>
        <p:nvPicPr>
          <p:cNvPr id="5" name="Tijdelijke aanduiding voor inhoud 4" descr="Afbeelding met grond, ding&#10;&#10;Beschrijving is gegenereerd met zeer hoge betrouwbaarhei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5440" y="1772816"/>
            <a:ext cx="4039164" cy="3296110"/>
          </a:xfr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8048" y="1844824"/>
            <a:ext cx="3267140" cy="3240360"/>
          </a:xfrm>
          <a:prstGeom prst="rect">
            <a:avLst/>
          </a:prstGeom>
        </p:spPr>
      </p:pic>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52584" y="5589240"/>
            <a:ext cx="720080" cy="7119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Subtitel 3"/>
          <p:cNvSpPr txBox="1">
            <a:spLocks/>
          </p:cNvSpPr>
          <p:nvPr/>
        </p:nvSpPr>
        <p:spPr>
          <a:xfrm>
            <a:off x="9192344" y="5805264"/>
            <a:ext cx="2232248" cy="64807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0"/>
              </a:spcBef>
              <a:buClr>
                <a:schemeClr val="tx2"/>
              </a:buClr>
              <a:buSzPct val="80000"/>
              <a:buFont typeface="Wingdings" pitchFamily="2" charset="2"/>
              <a:buNone/>
              <a:defRPr sz="2400" kern="1200" cap="none" baseline="0">
                <a:solidFill>
                  <a:schemeClr val="tx1"/>
                </a:solidFill>
                <a:latin typeface="+mn-lt"/>
                <a:ea typeface="+mn-ea"/>
                <a:cs typeface="+mn-cs"/>
              </a:defRPr>
            </a:lvl1pPr>
            <a:lvl2pPr marL="457200" indent="0" algn="l" defTabSz="914400" rtl="0" eaLnBrk="1" latinLnBrk="0" hangingPunct="1">
              <a:lnSpc>
                <a:spcPct val="90000"/>
              </a:lnSpc>
              <a:spcBef>
                <a:spcPts val="1000"/>
              </a:spcBef>
              <a:buClr>
                <a:schemeClr val="tx2"/>
              </a:buClr>
              <a:buSzPct val="80000"/>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800"/>
              </a:spcBef>
              <a:buClr>
                <a:schemeClr val="tx2"/>
              </a:buClr>
              <a:buSzPct val="80000"/>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800"/>
              </a:spcBef>
              <a:buClr>
                <a:schemeClr val="tx2"/>
              </a:buClr>
              <a:buSzPct val="80000"/>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800"/>
              </a:spcBef>
              <a:buClr>
                <a:schemeClr val="tx2"/>
              </a:buClr>
              <a:buSzPct val="80000"/>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800"/>
              </a:spcBef>
              <a:buSzPct val="80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7pPr>
            <a:lvl8pPr marL="32004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8pPr>
            <a:lvl9pPr marL="36576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9pPr>
          </a:lstStyle>
          <a:p>
            <a:pPr algn="l"/>
            <a:r>
              <a:rPr lang="nl-NL" sz="1800" dirty="0">
                <a:solidFill>
                  <a:schemeClr val="bg1"/>
                </a:solidFill>
                <a:latin typeface="Arial" panose="020B0604020202020204" pitchFamily="34" charset="0"/>
                <a:cs typeface="Arial" panose="020B0604020202020204" pitchFamily="34" charset="0"/>
              </a:rPr>
              <a:t>Van der Sanden   Asbestsanering BV</a:t>
            </a:r>
          </a:p>
        </p:txBody>
      </p:sp>
    </p:spTree>
    <p:extLst>
      <p:ext uri="{BB962C8B-B14F-4D97-AF65-F5344CB8AC3E}">
        <p14:creationId xmlns:p14="http://schemas.microsoft.com/office/powerpoint/2010/main" val="297390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368" y="260648"/>
            <a:ext cx="11017224" cy="936104"/>
          </a:xfrm>
        </p:spPr>
        <p:txBody>
          <a:bodyPr rtlCol="0">
            <a:normAutofit fontScale="90000"/>
          </a:bodyPr>
          <a:lstStyle/>
          <a:p>
            <a:r>
              <a:rPr lang="nl-NL" dirty="0"/>
              <a:t>Casus 1 </a:t>
            </a:r>
            <a:br>
              <a:rPr lang="nl-NL" dirty="0"/>
            </a:br>
            <a:r>
              <a:rPr lang="nl-NL" dirty="0"/>
              <a:t> </a:t>
            </a:r>
            <a:r>
              <a:rPr lang="nl-NL" i="1" dirty="0"/>
              <a:t>bepalen juiste saneringsmoment</a:t>
            </a:r>
            <a:endParaRPr lang="nl-NL" dirty="0"/>
          </a:p>
        </p:txBody>
      </p:sp>
      <p:pic>
        <p:nvPicPr>
          <p:cNvPr id="5" name="Tijdelijke aanduiding voor inhoud 4" descr="Afbeelding met schermafbeelding&#10;&#10;Beschrijving is gegenereerd met zeer hoge betrouwbaarhei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5440" y="1484784"/>
            <a:ext cx="5817224" cy="4212166"/>
          </a:xfr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2584" y="5589240"/>
            <a:ext cx="720080" cy="7119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Subtitel 3"/>
          <p:cNvSpPr txBox="1">
            <a:spLocks/>
          </p:cNvSpPr>
          <p:nvPr/>
        </p:nvSpPr>
        <p:spPr>
          <a:xfrm>
            <a:off x="9192344" y="5805264"/>
            <a:ext cx="2232248" cy="64807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0"/>
              </a:spcBef>
              <a:buClr>
                <a:schemeClr val="tx2"/>
              </a:buClr>
              <a:buSzPct val="80000"/>
              <a:buFont typeface="Wingdings" pitchFamily="2" charset="2"/>
              <a:buNone/>
              <a:defRPr sz="2400" kern="1200" cap="none" baseline="0">
                <a:solidFill>
                  <a:schemeClr val="tx1"/>
                </a:solidFill>
                <a:latin typeface="+mn-lt"/>
                <a:ea typeface="+mn-ea"/>
                <a:cs typeface="+mn-cs"/>
              </a:defRPr>
            </a:lvl1pPr>
            <a:lvl2pPr marL="457200" indent="0" algn="l" defTabSz="914400" rtl="0" eaLnBrk="1" latinLnBrk="0" hangingPunct="1">
              <a:lnSpc>
                <a:spcPct val="90000"/>
              </a:lnSpc>
              <a:spcBef>
                <a:spcPts val="1000"/>
              </a:spcBef>
              <a:buClr>
                <a:schemeClr val="tx2"/>
              </a:buClr>
              <a:buSzPct val="80000"/>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800"/>
              </a:spcBef>
              <a:buClr>
                <a:schemeClr val="tx2"/>
              </a:buClr>
              <a:buSzPct val="80000"/>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800"/>
              </a:spcBef>
              <a:buClr>
                <a:schemeClr val="tx2"/>
              </a:buClr>
              <a:buSzPct val="80000"/>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800"/>
              </a:spcBef>
              <a:buClr>
                <a:schemeClr val="tx2"/>
              </a:buClr>
              <a:buSzPct val="80000"/>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800"/>
              </a:spcBef>
              <a:buSzPct val="80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7pPr>
            <a:lvl8pPr marL="32004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8pPr>
            <a:lvl9pPr marL="3657600" indent="0" algn="l" defTabSz="914400" rtl="0" eaLnBrk="1" latinLnBrk="0" hangingPunct="1">
              <a:lnSpc>
                <a:spcPct val="90000"/>
              </a:lnSpc>
              <a:spcBef>
                <a:spcPts val="800"/>
              </a:spcBef>
              <a:buSzPct val="80000"/>
              <a:buFont typeface="Wingdings" pitchFamily="2" charset="2"/>
              <a:buNone/>
              <a:defRPr sz="1400" kern="1200" baseline="0">
                <a:solidFill>
                  <a:schemeClr val="tx1">
                    <a:tint val="75000"/>
                  </a:schemeClr>
                </a:solidFill>
                <a:latin typeface="+mn-lt"/>
                <a:ea typeface="+mn-ea"/>
                <a:cs typeface="+mn-cs"/>
              </a:defRPr>
            </a:lvl9pPr>
          </a:lstStyle>
          <a:p>
            <a:pPr algn="l"/>
            <a:r>
              <a:rPr lang="nl-NL" sz="1800" dirty="0">
                <a:solidFill>
                  <a:schemeClr val="bg1"/>
                </a:solidFill>
                <a:latin typeface="Arial" panose="020B0604020202020204" pitchFamily="34" charset="0"/>
                <a:cs typeface="Arial" panose="020B0604020202020204" pitchFamily="34" charset="0"/>
              </a:rPr>
              <a:t>Van der Sanden   Asbestsanering BV</a:t>
            </a:r>
          </a:p>
        </p:txBody>
      </p:sp>
    </p:spTree>
    <p:extLst>
      <p:ext uri="{BB962C8B-B14F-4D97-AF65-F5344CB8AC3E}">
        <p14:creationId xmlns:p14="http://schemas.microsoft.com/office/powerpoint/2010/main" val="319261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ntwerp Gestreept blauw (16: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Office_9533103_TF03417271_TF03417271" id="{1C1E4136-0DE8-4F03-B413-7264D6AB1AB6}" vid="{48869D04-3CD0-47E9-B9AA-01485BB3E072}"/>
    </a:ext>
  </a:extLst>
</a:theme>
</file>

<file path=ppt/theme/theme2.xml><?xml version="1.0" encoding="utf-8"?>
<a:theme xmlns:a="http://schemas.openxmlformats.org/drawingml/2006/main" name="Office-thema">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Plan%20van%20Aanpak%20Renovatie%20Edisonlaan%20eo</Template>
  <TotalTime>453</TotalTime>
  <Words>515</Words>
  <Application>Microsoft Office PowerPoint</Application>
  <PresentationFormat>Breedbeeld</PresentationFormat>
  <Paragraphs>118</Paragraphs>
  <Slides>14</Slides>
  <Notes>14</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14</vt:i4>
      </vt:variant>
    </vt:vector>
  </HeadingPairs>
  <TitlesOfParts>
    <vt:vector size="21" baseType="lpstr">
      <vt:lpstr>Arial</vt:lpstr>
      <vt:lpstr>Calibri</vt:lpstr>
      <vt:lpstr>Corbel</vt:lpstr>
      <vt:lpstr>Euphemia</vt:lpstr>
      <vt:lpstr>Times New Roman</vt:lpstr>
      <vt:lpstr>Wingdings</vt:lpstr>
      <vt:lpstr>Ontwerp Gestreept blauw (16:9)</vt:lpstr>
      <vt:lpstr>PowerPoint-presentatie</vt:lpstr>
      <vt:lpstr>Bezitsinventarisatie, wat kun je er mee?</vt:lpstr>
      <vt:lpstr>Saneringsstrategie bepalen, hoe doe je dat?</vt:lpstr>
      <vt:lpstr>Saneringsmoment bepalen</vt:lpstr>
      <vt:lpstr>Communicatie richting bewoners en onderhoudsmedewerkers</vt:lpstr>
      <vt:lpstr>Communicatie aandachtspunten</vt:lpstr>
      <vt:lpstr>Voorbeeldberekening bergingsdaken   Uitgaande van vervangen golfplaten 10/12m2 per berging</vt:lpstr>
      <vt:lpstr>Casus 1   bepalen juiste saneringsmoment</vt:lpstr>
      <vt:lpstr>Casus 1   bepalen juiste saneringsmoment</vt:lpstr>
      <vt:lpstr>Casus 2   bepalen juiste saneringsmoment</vt:lpstr>
      <vt:lpstr>PowerPoint-presentatie</vt:lpstr>
      <vt:lpstr>Casus 3   bepalen juiste saneringsmoment</vt:lpstr>
      <vt:lpstr>Casus 3   bepalen juiste saneringsmoment</vt:lpstr>
      <vt:lpstr>Casus 4   bepalen juiste saneringsmoment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van Aanpak</dc:title>
  <dc:creator>Benny van der Sanden</dc:creator>
  <cp:lastModifiedBy>Benny van der Sanden</cp:lastModifiedBy>
  <cp:revision>33</cp:revision>
  <dcterms:created xsi:type="dcterms:W3CDTF">2017-03-05T14:15:06Z</dcterms:created>
  <dcterms:modified xsi:type="dcterms:W3CDTF">2017-05-29T22:50:32Z</dcterms:modified>
</cp:coreProperties>
</file>