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259" r:id="rId3"/>
    <p:sldId id="294" r:id="rId4"/>
    <p:sldId id="260" r:id="rId5"/>
    <p:sldId id="262" r:id="rId6"/>
    <p:sldId id="264" r:id="rId7"/>
    <p:sldId id="265" r:id="rId8"/>
    <p:sldId id="296" r:id="rId9"/>
    <p:sldId id="266" r:id="rId10"/>
    <p:sldId id="310" r:id="rId11"/>
    <p:sldId id="309" r:id="rId12"/>
    <p:sldId id="273" r:id="rId13"/>
    <p:sldId id="276" r:id="rId14"/>
    <p:sldId id="308" r:id="rId15"/>
    <p:sldId id="307" r:id="rId16"/>
    <p:sldId id="288" r:id="rId17"/>
  </p:sldIdLst>
  <p:sldSz cx="9144000" cy="5148263"/>
  <p:notesSz cx="6735763" cy="98663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3">
          <p15:clr>
            <a:srgbClr val="A4A3A4"/>
          </p15:clr>
        </p15:guide>
        <p15:guide id="2" pos="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3" autoAdjust="0"/>
    <p:restoredTop sz="94645" autoAdjust="0"/>
  </p:normalViewPr>
  <p:slideViewPr>
    <p:cSldViewPr snapToGrid="0" snapToObjects="1">
      <p:cViewPr>
        <p:scale>
          <a:sx n="116" d="100"/>
          <a:sy n="116" d="100"/>
        </p:scale>
        <p:origin x="-976" y="-80"/>
      </p:cViewPr>
      <p:guideLst>
        <p:guide orient="horz" pos="1193"/>
        <p:guide pos="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47B8B-847B-D24C-AD90-460D08495307}" type="datetime1">
              <a:rPr lang="nl-NL" smtClean="0"/>
              <a:t>22-03-17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C4F6-0BCC-044A-A511-555145A9E9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55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A0F08-3EE3-144F-A79F-CFFE10B63F1F}" type="datetime1">
              <a:rPr lang="nl-NL" smtClean="0"/>
              <a:t>22-03-17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9775"/>
            <a:ext cx="65706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11E6-90A3-7741-ABF0-96E55EDEB2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97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465141" y="364465"/>
            <a:ext cx="7628995" cy="10646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idx="1"/>
          </p:nvPr>
        </p:nvSpPr>
        <p:spPr>
          <a:xfrm>
            <a:off x="465141" y="1521501"/>
            <a:ext cx="7628995" cy="28807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/>
              <a:buNone/>
              <a:tabLst/>
              <a:defRPr sz="1600" b="0" i="0">
                <a:solidFill>
                  <a:schemeClr val="tx1"/>
                </a:solidFill>
                <a:latin typeface="Arial"/>
              </a:defRPr>
            </a:lvl1pPr>
            <a:lvl2pPr marL="0" indent="3204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Arial"/>
              </a:defRPr>
            </a:lvl2pPr>
            <a:lvl3pPr marL="176400" indent="2844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Lucida Grande"/>
              <a:buChar char="-"/>
              <a:defRPr sz="1600" b="0" i="0" baseline="0">
                <a:solidFill>
                  <a:schemeClr val="tx1"/>
                </a:solidFill>
                <a:latin typeface="Arial"/>
              </a:defRPr>
            </a:lvl3pPr>
            <a:lvl4pPr marL="428400" indent="2844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</a:defRPr>
            </a:lvl4pPr>
            <a:lvl5pPr marL="285750" indent="-28575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Char char="•"/>
              <a:defRPr sz="1800" b="0" i="0">
                <a:solidFill>
                  <a:schemeClr val="tx1"/>
                </a:solidFill>
                <a:latin typeface="Arial"/>
              </a:defRPr>
            </a:lvl5pPr>
            <a:lvl6pPr marL="285750" indent="-285750">
              <a:buClr>
                <a:schemeClr val="accent1"/>
              </a:buClr>
              <a:buFont typeface="Arial"/>
              <a:buChar char="•"/>
              <a:defRPr/>
            </a:lvl6pPr>
            <a:lvl7pPr marL="285750" indent="-285750">
              <a:buFont typeface="Arial"/>
              <a:buChar char="•"/>
              <a:defRPr/>
            </a:lvl7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37034" y="4727014"/>
            <a:ext cx="601137" cy="189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fld id="{1A9B5902-D7D7-8B4F-A153-75AD7C0F4BF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74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5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roenWest Vervolgpag 16-9 PP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0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roenWest 16-9 PP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9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8"/>
          <p:cNvSpPr txBox="1">
            <a:spLocks noChangeArrowheads="1"/>
          </p:cNvSpPr>
          <p:nvPr/>
        </p:nvSpPr>
        <p:spPr bwMode="auto">
          <a:xfrm>
            <a:off x="353787" y="1805057"/>
            <a:ext cx="101719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200" b="1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De next steps</a:t>
            </a:r>
            <a:endParaRPr lang="nl-NL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l-NL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Op weg naar regie en 2050</a:t>
            </a:r>
            <a:endParaRPr lang="nl-NL" sz="3200" i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kstvak 68"/>
          <p:cNvSpPr txBox="1">
            <a:spLocks noChangeArrowheads="1"/>
          </p:cNvSpPr>
          <p:nvPr/>
        </p:nvSpPr>
        <p:spPr bwMode="auto">
          <a:xfrm>
            <a:off x="353787" y="2626489"/>
            <a:ext cx="1017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23 maart 2017, Remco </a:t>
            </a:r>
            <a:r>
              <a:rPr lang="nl-NL" sz="1200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Roozenboom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&amp; Egbert Kunst</a:t>
            </a:r>
            <a:endParaRPr lang="nl-NL" sz="12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6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224119"/>
                </a:solidFill>
              </a:rPr>
              <a:t>2050 energie en grondstoffen neutraal</a:t>
            </a:r>
            <a:endParaRPr lang="nl-NL" dirty="0">
              <a:solidFill>
                <a:srgbClr val="22411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Gemeente nog hogere ambitie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Hoe te meten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Wat te meten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In welke stappen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Hoe te verwerken in vastgoedsturing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Per gemeente? Per wijk? Per blok/complex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Warmte net?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electric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21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11</a:t>
            </a:fld>
            <a:endParaRPr lang="nl-NL" dirty="0"/>
          </a:p>
        </p:txBody>
      </p:sp>
      <p:sp>
        <p:nvSpPr>
          <p:cNvPr id="6" name="Tekstvak 68"/>
          <p:cNvSpPr txBox="1">
            <a:spLocks noChangeArrowheads="1"/>
          </p:cNvSpPr>
          <p:nvPr/>
        </p:nvSpPr>
        <p:spPr bwMode="auto">
          <a:xfrm>
            <a:off x="435067" y="1571083"/>
            <a:ext cx="8099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36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Wat betekent dit nu voor GroenWest?</a:t>
            </a:r>
            <a:endParaRPr lang="nl-NL" sz="36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8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12</a:t>
            </a:fld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895493" y="1014474"/>
            <a:ext cx="7073482" cy="3944403"/>
            <a:chOff x="394118" y="882394"/>
            <a:chExt cx="7488448" cy="4175802"/>
          </a:xfrm>
        </p:grpSpPr>
        <p:grpSp>
          <p:nvGrpSpPr>
            <p:cNvPr id="59" name="Group 58"/>
            <p:cNvGrpSpPr/>
            <p:nvPr/>
          </p:nvGrpSpPr>
          <p:grpSpPr>
            <a:xfrm>
              <a:off x="1139726" y="882394"/>
              <a:ext cx="6742840" cy="3835986"/>
              <a:chOff x="1090066" y="1296101"/>
              <a:chExt cx="3343308" cy="1902000"/>
            </a:xfrm>
          </p:grpSpPr>
          <p:sp>
            <p:nvSpPr>
              <p:cNvPr id="60" name="Rectangle 86"/>
              <p:cNvSpPr/>
              <p:nvPr/>
            </p:nvSpPr>
            <p:spPr>
              <a:xfrm>
                <a:off x="1528783" y="1296101"/>
                <a:ext cx="1125934" cy="1902000"/>
              </a:xfrm>
              <a:custGeom>
                <a:avLst/>
                <a:gdLst>
                  <a:gd name="connsiteX0" fmla="*/ 0 w 2738760"/>
                  <a:gd name="connsiteY0" fmla="*/ 0 h 4668262"/>
                  <a:gd name="connsiteX1" fmla="*/ 2738760 w 2738760"/>
                  <a:gd name="connsiteY1" fmla="*/ 0 h 4668262"/>
                  <a:gd name="connsiteX2" fmla="*/ 2738760 w 2738760"/>
                  <a:gd name="connsiteY2" fmla="*/ 4668262 h 4668262"/>
                  <a:gd name="connsiteX3" fmla="*/ 0 w 2738760"/>
                  <a:gd name="connsiteY3" fmla="*/ 4668262 h 4668262"/>
                  <a:gd name="connsiteX4" fmla="*/ 0 w 2738760"/>
                  <a:gd name="connsiteY4" fmla="*/ 0 h 4668262"/>
                  <a:gd name="connsiteX0" fmla="*/ 0 w 2747637"/>
                  <a:gd name="connsiteY0" fmla="*/ 0 h 4668262"/>
                  <a:gd name="connsiteX1" fmla="*/ 2747637 w 2747637"/>
                  <a:gd name="connsiteY1" fmla="*/ 914400 h 4668262"/>
                  <a:gd name="connsiteX2" fmla="*/ 2738760 w 2747637"/>
                  <a:gd name="connsiteY2" fmla="*/ 4668262 h 4668262"/>
                  <a:gd name="connsiteX3" fmla="*/ 0 w 2747637"/>
                  <a:gd name="connsiteY3" fmla="*/ 4668262 h 4668262"/>
                  <a:gd name="connsiteX4" fmla="*/ 0 w 2747637"/>
                  <a:gd name="connsiteY4" fmla="*/ 0 h 4668262"/>
                  <a:gd name="connsiteX0" fmla="*/ 0 w 2765393"/>
                  <a:gd name="connsiteY0" fmla="*/ 0 h 4668262"/>
                  <a:gd name="connsiteX1" fmla="*/ 2747637 w 2765393"/>
                  <a:gd name="connsiteY1" fmla="*/ 914400 h 4668262"/>
                  <a:gd name="connsiteX2" fmla="*/ 2765393 w 2765393"/>
                  <a:gd name="connsiteY2" fmla="*/ 3771617 h 4668262"/>
                  <a:gd name="connsiteX3" fmla="*/ 0 w 2765393"/>
                  <a:gd name="connsiteY3" fmla="*/ 4668262 h 4668262"/>
                  <a:gd name="connsiteX4" fmla="*/ 0 w 2765393"/>
                  <a:gd name="connsiteY4" fmla="*/ 0 h 466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5393" h="4668262">
                    <a:moveTo>
                      <a:pt x="0" y="0"/>
                    </a:moveTo>
                    <a:lnTo>
                      <a:pt x="2747637" y="914400"/>
                    </a:lnTo>
                    <a:lnTo>
                      <a:pt x="2765393" y="3771617"/>
                    </a:lnTo>
                    <a:lnTo>
                      <a:pt x="0" y="466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 rot="5400000">
                <a:off x="2939694" y="1372734"/>
                <a:ext cx="1172265" cy="176390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528784" y="1622842"/>
                <a:ext cx="1115091" cy="24622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28784" y="1948905"/>
                <a:ext cx="1115091" cy="122604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3"/>
              </p:cNvCxnSpPr>
              <p:nvPr/>
            </p:nvCxnSpPr>
            <p:spPr>
              <a:xfrm>
                <a:off x="2643874" y="2254687"/>
                <a:ext cx="0" cy="6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528784" y="2431665"/>
                <a:ext cx="1115091" cy="12912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528784" y="2652472"/>
                <a:ext cx="1115091" cy="262216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96844" y="2240788"/>
                <a:ext cx="1536188" cy="1255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14464" y="1946373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90067" y="1624424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90066" y="2557140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90066" y="2911039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643874" y="1521985"/>
                <a:ext cx="0" cy="1415107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4367335" y="2217764"/>
                <a:ext cx="66039" cy="66085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2250753" y="1422025"/>
                <a:ext cx="0" cy="164840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573578" y="2182695"/>
                <a:ext cx="131859" cy="13195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Tekstvak 68"/>
            <p:cNvSpPr txBox="1">
              <a:spLocks noChangeArrowheads="1"/>
            </p:cNvSpPr>
            <p:nvPr/>
          </p:nvSpPr>
          <p:spPr bwMode="auto">
            <a:xfrm>
              <a:off x="526682" y="955222"/>
              <a:ext cx="1475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Groot 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kstvak 68"/>
            <p:cNvSpPr txBox="1">
              <a:spLocks noChangeArrowheads="1"/>
            </p:cNvSpPr>
            <p:nvPr/>
          </p:nvSpPr>
          <p:spPr bwMode="auto">
            <a:xfrm>
              <a:off x="394118" y="1616682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Planmatig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kstvak 68"/>
            <p:cNvSpPr txBox="1">
              <a:spLocks noChangeArrowheads="1"/>
            </p:cNvSpPr>
            <p:nvPr/>
          </p:nvSpPr>
          <p:spPr bwMode="auto">
            <a:xfrm>
              <a:off x="394118" y="2338285"/>
              <a:ext cx="16085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MJOB</a:t>
              </a:r>
              <a:endParaRPr lang="nl-NL" sz="14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Tekstvak 68"/>
            <p:cNvSpPr txBox="1">
              <a:spLocks noChangeArrowheads="1"/>
            </p:cNvSpPr>
            <p:nvPr/>
          </p:nvSpPr>
          <p:spPr bwMode="auto">
            <a:xfrm>
              <a:off x="394118" y="2843565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Mutatie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kstvak 68"/>
            <p:cNvSpPr txBox="1">
              <a:spLocks noChangeArrowheads="1"/>
            </p:cNvSpPr>
            <p:nvPr/>
          </p:nvSpPr>
          <p:spPr bwMode="auto">
            <a:xfrm>
              <a:off x="394118" y="3504068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Reparatie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kstvak 68"/>
            <p:cNvSpPr txBox="1">
              <a:spLocks noChangeArrowheads="1"/>
            </p:cNvSpPr>
            <p:nvPr/>
          </p:nvSpPr>
          <p:spPr bwMode="auto">
            <a:xfrm>
              <a:off x="394118" y="4174731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Contract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Tekstvak 68"/>
            <p:cNvSpPr txBox="1">
              <a:spLocks noChangeArrowheads="1"/>
            </p:cNvSpPr>
            <p:nvPr/>
          </p:nvSpPr>
          <p:spPr bwMode="auto">
            <a:xfrm>
              <a:off x="3948944" y="4170826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kstvak 68"/>
            <p:cNvSpPr txBox="1">
              <a:spLocks noChangeArrowheads="1"/>
            </p:cNvSpPr>
            <p:nvPr/>
          </p:nvSpPr>
          <p:spPr bwMode="auto">
            <a:xfrm>
              <a:off x="3328826" y="4392963"/>
              <a:ext cx="706938" cy="325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2016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Tekstvak 68"/>
            <p:cNvSpPr txBox="1">
              <a:spLocks noChangeArrowheads="1"/>
            </p:cNvSpPr>
            <p:nvPr/>
          </p:nvSpPr>
          <p:spPr bwMode="auto">
            <a:xfrm>
              <a:off x="1688247" y="4750419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2014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kstvak 68"/>
            <p:cNvSpPr txBox="1">
              <a:spLocks noChangeArrowheads="1"/>
            </p:cNvSpPr>
            <p:nvPr/>
          </p:nvSpPr>
          <p:spPr bwMode="auto">
            <a:xfrm>
              <a:off x="4419498" y="2653971"/>
              <a:ext cx="13717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4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DE STIP</a:t>
              </a:r>
              <a:endParaRPr lang="nl-NL" sz="11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" name="Tekstvak 68"/>
          <p:cNvSpPr txBox="1">
            <a:spLocks noChangeArrowheads="1"/>
          </p:cNvSpPr>
          <p:nvPr/>
        </p:nvSpPr>
        <p:spPr bwMode="auto">
          <a:xfrm>
            <a:off x="394118" y="341627"/>
            <a:ext cx="8434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Wat betekent dit nu voor de afdeling vastgoed?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48906" y="1047064"/>
            <a:ext cx="1305671" cy="3541052"/>
            <a:chOff x="2630017" y="1466336"/>
            <a:chExt cx="1712461" cy="4644289"/>
          </a:xfrm>
        </p:grpSpPr>
        <p:sp>
          <p:nvSpPr>
            <p:cNvPr id="48" name="Parallelogram 108"/>
            <p:cNvSpPr/>
            <p:nvPr/>
          </p:nvSpPr>
          <p:spPr>
            <a:xfrm rot="16200000">
              <a:off x="2883354" y="1222589"/>
              <a:ext cx="1167808" cy="1655302"/>
            </a:xfrm>
            <a:custGeom>
              <a:avLst/>
              <a:gdLst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808284 w 1077712"/>
                <a:gd name="connsiteY3" fmla="*/ 1708952 h 1708952"/>
                <a:gd name="connsiteX4" fmla="*/ 0 w 1077712"/>
                <a:gd name="connsiteY4" fmla="*/ 1708952 h 1708952"/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515321 w 1077712"/>
                <a:gd name="connsiteY3" fmla="*/ 1700075 h 1708952"/>
                <a:gd name="connsiteX4" fmla="*/ 0 w 1077712"/>
                <a:gd name="connsiteY4" fmla="*/ 1708952 h 1708952"/>
                <a:gd name="connsiteX0" fmla="*/ 0 w 1148733"/>
                <a:gd name="connsiteY0" fmla="*/ 1682319 h 1700075"/>
                <a:gd name="connsiteX1" fmla="*/ 340449 w 1148733"/>
                <a:gd name="connsiteY1" fmla="*/ 0 h 1700075"/>
                <a:gd name="connsiteX2" fmla="*/ 1148733 w 1148733"/>
                <a:gd name="connsiteY2" fmla="*/ 0 h 1700075"/>
                <a:gd name="connsiteX3" fmla="*/ 586342 w 1148733"/>
                <a:gd name="connsiteY3" fmla="*/ 1700075 h 1700075"/>
                <a:gd name="connsiteX4" fmla="*/ 0 w 1148733"/>
                <a:gd name="connsiteY4" fmla="*/ 1682319 h 1700075"/>
                <a:gd name="connsiteX0" fmla="*/ 0 w 1174427"/>
                <a:gd name="connsiteY0" fmla="*/ 1701097 h 1718853"/>
                <a:gd name="connsiteX1" fmla="*/ 340449 w 1174427"/>
                <a:gd name="connsiteY1" fmla="*/ 18778 h 1718853"/>
                <a:gd name="connsiteX2" fmla="*/ 1174427 w 1174427"/>
                <a:gd name="connsiteY2" fmla="*/ 0 h 1718853"/>
                <a:gd name="connsiteX3" fmla="*/ 586342 w 1174427"/>
                <a:gd name="connsiteY3" fmla="*/ 1718853 h 1718853"/>
                <a:gd name="connsiteX4" fmla="*/ 0 w 1174427"/>
                <a:gd name="connsiteY4" fmla="*/ 1701097 h 1718853"/>
                <a:gd name="connsiteX0" fmla="*/ 0 w 1174427"/>
                <a:gd name="connsiteY0" fmla="*/ 1701097 h 1718853"/>
                <a:gd name="connsiteX1" fmla="*/ 366144 w 1174427"/>
                <a:gd name="connsiteY1" fmla="*/ 18778 h 1718853"/>
                <a:gd name="connsiteX2" fmla="*/ 1174427 w 1174427"/>
                <a:gd name="connsiteY2" fmla="*/ 0 h 1718853"/>
                <a:gd name="connsiteX3" fmla="*/ 586342 w 1174427"/>
                <a:gd name="connsiteY3" fmla="*/ 1718853 h 1718853"/>
                <a:gd name="connsiteX4" fmla="*/ 0 w 1174427"/>
                <a:gd name="connsiteY4" fmla="*/ 1701097 h 1718853"/>
                <a:gd name="connsiteX0" fmla="*/ 0 w 1174427"/>
                <a:gd name="connsiteY0" fmla="*/ 1707356 h 1725112"/>
                <a:gd name="connsiteX1" fmla="*/ 404685 w 1174427"/>
                <a:gd name="connsiteY1" fmla="*/ 0 h 1725112"/>
                <a:gd name="connsiteX2" fmla="*/ 1174427 w 1174427"/>
                <a:gd name="connsiteY2" fmla="*/ 6259 h 1725112"/>
                <a:gd name="connsiteX3" fmla="*/ 586342 w 1174427"/>
                <a:gd name="connsiteY3" fmla="*/ 1725112 h 1725112"/>
                <a:gd name="connsiteX4" fmla="*/ 0 w 1174427"/>
                <a:gd name="connsiteY4" fmla="*/ 1707356 h 1725112"/>
                <a:gd name="connsiteX0" fmla="*/ 0 w 1174427"/>
                <a:gd name="connsiteY0" fmla="*/ 1707356 h 2035045"/>
                <a:gd name="connsiteX1" fmla="*/ 404685 w 1174427"/>
                <a:gd name="connsiteY1" fmla="*/ 0 h 2035045"/>
                <a:gd name="connsiteX2" fmla="*/ 1174427 w 1174427"/>
                <a:gd name="connsiteY2" fmla="*/ 6259 h 2035045"/>
                <a:gd name="connsiteX3" fmla="*/ 474086 w 1174427"/>
                <a:gd name="connsiteY3" fmla="*/ 2035045 h 2035045"/>
                <a:gd name="connsiteX4" fmla="*/ 0 w 1174427"/>
                <a:gd name="connsiteY4" fmla="*/ 1707356 h 2035045"/>
                <a:gd name="connsiteX0" fmla="*/ 0 w 1230554"/>
                <a:gd name="connsiteY0" fmla="*/ 2044636 h 2044636"/>
                <a:gd name="connsiteX1" fmla="*/ 460812 w 1230554"/>
                <a:gd name="connsiteY1" fmla="*/ 0 h 2044636"/>
                <a:gd name="connsiteX2" fmla="*/ 1230554 w 1230554"/>
                <a:gd name="connsiteY2" fmla="*/ 6259 h 2044636"/>
                <a:gd name="connsiteX3" fmla="*/ 530213 w 1230554"/>
                <a:gd name="connsiteY3" fmla="*/ 2035045 h 2044636"/>
                <a:gd name="connsiteX4" fmla="*/ 0 w 1230554"/>
                <a:gd name="connsiteY4" fmla="*/ 2044636 h 2044636"/>
                <a:gd name="connsiteX0" fmla="*/ 0 w 1230554"/>
                <a:gd name="connsiteY0" fmla="*/ 2044636 h 2044636"/>
                <a:gd name="connsiteX1" fmla="*/ 460812 w 1230554"/>
                <a:gd name="connsiteY1" fmla="*/ 0 h 2044636"/>
                <a:gd name="connsiteX2" fmla="*/ 1230554 w 1230554"/>
                <a:gd name="connsiteY2" fmla="*/ 6259 h 2044636"/>
                <a:gd name="connsiteX3" fmla="*/ 653742 w 1230554"/>
                <a:gd name="connsiteY3" fmla="*/ 2035045 h 2044636"/>
                <a:gd name="connsiteX4" fmla="*/ 0 w 1230554"/>
                <a:gd name="connsiteY4" fmla="*/ 2044636 h 204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554" h="2044636">
                  <a:moveTo>
                    <a:pt x="0" y="2044636"/>
                  </a:moveTo>
                  <a:lnTo>
                    <a:pt x="460812" y="0"/>
                  </a:lnTo>
                  <a:lnTo>
                    <a:pt x="1230554" y="6259"/>
                  </a:lnTo>
                  <a:lnTo>
                    <a:pt x="653742" y="2035045"/>
                  </a:lnTo>
                  <a:lnTo>
                    <a:pt x="0" y="2044636"/>
                  </a:ln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Parallelogram 108"/>
            <p:cNvSpPr/>
            <p:nvPr/>
          </p:nvSpPr>
          <p:spPr>
            <a:xfrm rot="16200000">
              <a:off x="3026010" y="1868239"/>
              <a:ext cx="920476" cy="1712461"/>
            </a:xfrm>
            <a:custGeom>
              <a:avLst/>
              <a:gdLst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808284 w 1077712"/>
                <a:gd name="connsiteY3" fmla="*/ 1708952 h 1708952"/>
                <a:gd name="connsiteX4" fmla="*/ 0 w 1077712"/>
                <a:gd name="connsiteY4" fmla="*/ 1708952 h 1708952"/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515321 w 1077712"/>
                <a:gd name="connsiteY3" fmla="*/ 1700075 h 1708952"/>
                <a:gd name="connsiteX4" fmla="*/ 0 w 1077712"/>
                <a:gd name="connsiteY4" fmla="*/ 1708952 h 1708952"/>
                <a:gd name="connsiteX0" fmla="*/ 0 w 1148733"/>
                <a:gd name="connsiteY0" fmla="*/ 1682319 h 1700075"/>
                <a:gd name="connsiteX1" fmla="*/ 340449 w 1148733"/>
                <a:gd name="connsiteY1" fmla="*/ 0 h 1700075"/>
                <a:gd name="connsiteX2" fmla="*/ 1148733 w 1148733"/>
                <a:gd name="connsiteY2" fmla="*/ 0 h 1700075"/>
                <a:gd name="connsiteX3" fmla="*/ 586342 w 1148733"/>
                <a:gd name="connsiteY3" fmla="*/ 1700075 h 1700075"/>
                <a:gd name="connsiteX4" fmla="*/ 0 w 1148733"/>
                <a:gd name="connsiteY4" fmla="*/ 1682319 h 1700075"/>
                <a:gd name="connsiteX0" fmla="*/ 0 w 1148733"/>
                <a:gd name="connsiteY0" fmla="*/ 1682319 h 1919155"/>
                <a:gd name="connsiteX1" fmla="*/ 340449 w 1148733"/>
                <a:gd name="connsiteY1" fmla="*/ 0 h 1919155"/>
                <a:gd name="connsiteX2" fmla="*/ 1148733 w 1148733"/>
                <a:gd name="connsiteY2" fmla="*/ 0 h 1919155"/>
                <a:gd name="connsiteX3" fmla="*/ 689118 w 1148733"/>
                <a:gd name="connsiteY3" fmla="*/ 1919155 h 1919155"/>
                <a:gd name="connsiteX4" fmla="*/ 0 w 1148733"/>
                <a:gd name="connsiteY4" fmla="*/ 1682319 h 1919155"/>
                <a:gd name="connsiteX0" fmla="*/ 0 w 1039533"/>
                <a:gd name="connsiteY0" fmla="*/ 1857583 h 1919155"/>
                <a:gd name="connsiteX1" fmla="*/ 231249 w 1039533"/>
                <a:gd name="connsiteY1" fmla="*/ 0 h 1919155"/>
                <a:gd name="connsiteX2" fmla="*/ 1039533 w 1039533"/>
                <a:gd name="connsiteY2" fmla="*/ 0 h 1919155"/>
                <a:gd name="connsiteX3" fmla="*/ 579918 w 1039533"/>
                <a:gd name="connsiteY3" fmla="*/ 1919155 h 1919155"/>
                <a:gd name="connsiteX4" fmla="*/ 0 w 1039533"/>
                <a:gd name="connsiteY4" fmla="*/ 1857583 h 1919155"/>
                <a:gd name="connsiteX0" fmla="*/ 0 w 1026686"/>
                <a:gd name="connsiteY0" fmla="*/ 1870102 h 1931674"/>
                <a:gd name="connsiteX1" fmla="*/ 23124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197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7332 w 1026686"/>
                <a:gd name="connsiteY1" fmla="*/ 7303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05274"/>
                <a:gd name="connsiteY0" fmla="*/ 1870102 h 1931674"/>
                <a:gd name="connsiteX1" fmla="*/ 195920 w 1005274"/>
                <a:gd name="connsiteY1" fmla="*/ 7303 h 1931674"/>
                <a:gd name="connsiteX2" fmla="*/ 1005274 w 1005274"/>
                <a:gd name="connsiteY2" fmla="*/ 0 h 1931674"/>
                <a:gd name="connsiteX3" fmla="*/ 558506 w 1005274"/>
                <a:gd name="connsiteY3" fmla="*/ 1931674 h 1931674"/>
                <a:gd name="connsiteX4" fmla="*/ 0 w 1005274"/>
                <a:gd name="connsiteY4" fmla="*/ 1870102 h 1931674"/>
                <a:gd name="connsiteX0" fmla="*/ 0 w 1005274"/>
                <a:gd name="connsiteY0" fmla="*/ 1870102 h 1879512"/>
                <a:gd name="connsiteX1" fmla="*/ 195920 w 1005274"/>
                <a:gd name="connsiteY1" fmla="*/ 7303 h 1879512"/>
                <a:gd name="connsiteX2" fmla="*/ 1005274 w 1005274"/>
                <a:gd name="connsiteY2" fmla="*/ 0 h 1879512"/>
                <a:gd name="connsiteX3" fmla="*/ 558506 w 1005274"/>
                <a:gd name="connsiteY3" fmla="*/ 1879512 h 1879512"/>
                <a:gd name="connsiteX4" fmla="*/ 0 w 1005274"/>
                <a:gd name="connsiteY4" fmla="*/ 1870102 h 1879512"/>
                <a:gd name="connsiteX0" fmla="*/ 0 w 1005274"/>
                <a:gd name="connsiteY0" fmla="*/ 1870102 h 2089173"/>
                <a:gd name="connsiteX1" fmla="*/ 195920 w 1005274"/>
                <a:gd name="connsiteY1" fmla="*/ 7303 h 2089173"/>
                <a:gd name="connsiteX2" fmla="*/ 1005274 w 1005274"/>
                <a:gd name="connsiteY2" fmla="*/ 0 h 2089173"/>
                <a:gd name="connsiteX3" fmla="*/ 521087 w 1005274"/>
                <a:gd name="connsiteY3" fmla="*/ 2089173 h 2089173"/>
                <a:gd name="connsiteX4" fmla="*/ 0 w 1005274"/>
                <a:gd name="connsiteY4" fmla="*/ 1870102 h 2089173"/>
                <a:gd name="connsiteX0" fmla="*/ 0 w 1033337"/>
                <a:gd name="connsiteY0" fmla="*/ 2079764 h 2089173"/>
                <a:gd name="connsiteX1" fmla="*/ 223983 w 1033337"/>
                <a:gd name="connsiteY1" fmla="*/ 7303 h 2089173"/>
                <a:gd name="connsiteX2" fmla="*/ 1033337 w 1033337"/>
                <a:gd name="connsiteY2" fmla="*/ 0 h 2089173"/>
                <a:gd name="connsiteX3" fmla="*/ 549150 w 1033337"/>
                <a:gd name="connsiteY3" fmla="*/ 2089173 h 2089173"/>
                <a:gd name="connsiteX4" fmla="*/ 0 w 1033337"/>
                <a:gd name="connsiteY4" fmla="*/ 2079764 h 2089173"/>
                <a:gd name="connsiteX0" fmla="*/ 0 w 1033337"/>
                <a:gd name="connsiteY0" fmla="*/ 2079764 h 2079764"/>
                <a:gd name="connsiteX1" fmla="*/ 223983 w 1033337"/>
                <a:gd name="connsiteY1" fmla="*/ 7303 h 2079764"/>
                <a:gd name="connsiteX2" fmla="*/ 1033337 w 1033337"/>
                <a:gd name="connsiteY2" fmla="*/ 0 h 2079764"/>
                <a:gd name="connsiteX3" fmla="*/ 605319 w 1033337"/>
                <a:gd name="connsiteY3" fmla="*/ 2056810 h 2079764"/>
                <a:gd name="connsiteX4" fmla="*/ 0 w 1033337"/>
                <a:gd name="connsiteY4" fmla="*/ 2079764 h 2079764"/>
                <a:gd name="connsiteX0" fmla="*/ 0 w 949089"/>
                <a:gd name="connsiteY0" fmla="*/ 2079764 h 2079764"/>
                <a:gd name="connsiteX1" fmla="*/ 139735 w 949089"/>
                <a:gd name="connsiteY1" fmla="*/ 7303 h 2079764"/>
                <a:gd name="connsiteX2" fmla="*/ 949089 w 949089"/>
                <a:gd name="connsiteY2" fmla="*/ 0 h 2079764"/>
                <a:gd name="connsiteX3" fmla="*/ 521071 w 949089"/>
                <a:gd name="connsiteY3" fmla="*/ 2056810 h 2079764"/>
                <a:gd name="connsiteX4" fmla="*/ 0 w 949089"/>
                <a:gd name="connsiteY4" fmla="*/ 2079764 h 2079764"/>
                <a:gd name="connsiteX0" fmla="*/ 0 w 949089"/>
                <a:gd name="connsiteY0" fmla="*/ 2088644 h 2088644"/>
                <a:gd name="connsiteX1" fmla="*/ 195901 w 949089"/>
                <a:gd name="connsiteY1" fmla="*/ 0 h 2088644"/>
                <a:gd name="connsiteX2" fmla="*/ 949089 w 949089"/>
                <a:gd name="connsiteY2" fmla="*/ 8880 h 2088644"/>
                <a:gd name="connsiteX3" fmla="*/ 521071 w 949089"/>
                <a:gd name="connsiteY3" fmla="*/ 2065690 h 2088644"/>
                <a:gd name="connsiteX4" fmla="*/ 0 w 949089"/>
                <a:gd name="connsiteY4" fmla="*/ 2088644 h 2088644"/>
                <a:gd name="connsiteX0" fmla="*/ 0 w 949089"/>
                <a:gd name="connsiteY0" fmla="*/ 2079764 h 2079764"/>
                <a:gd name="connsiteX1" fmla="*/ 153776 w 949089"/>
                <a:gd name="connsiteY1" fmla="*/ 23491 h 2079764"/>
                <a:gd name="connsiteX2" fmla="*/ 949089 w 949089"/>
                <a:gd name="connsiteY2" fmla="*/ 0 h 2079764"/>
                <a:gd name="connsiteX3" fmla="*/ 521071 w 949089"/>
                <a:gd name="connsiteY3" fmla="*/ 2056810 h 2079764"/>
                <a:gd name="connsiteX4" fmla="*/ 0 w 949089"/>
                <a:gd name="connsiteY4" fmla="*/ 2079764 h 2079764"/>
                <a:gd name="connsiteX0" fmla="*/ 20845 w 969934"/>
                <a:gd name="connsiteY0" fmla="*/ 2079764 h 2079764"/>
                <a:gd name="connsiteX1" fmla="*/ 167 w 969934"/>
                <a:gd name="connsiteY1" fmla="*/ 1957659 h 2079764"/>
                <a:gd name="connsiteX2" fmla="*/ 174621 w 969934"/>
                <a:gd name="connsiteY2" fmla="*/ 23491 h 2079764"/>
                <a:gd name="connsiteX3" fmla="*/ 969934 w 969934"/>
                <a:gd name="connsiteY3" fmla="*/ 0 h 2079764"/>
                <a:gd name="connsiteX4" fmla="*/ 541916 w 969934"/>
                <a:gd name="connsiteY4" fmla="*/ 2056810 h 2079764"/>
                <a:gd name="connsiteX5" fmla="*/ 20845 w 969934"/>
                <a:gd name="connsiteY5" fmla="*/ 2079764 h 207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9934" h="2079764">
                  <a:moveTo>
                    <a:pt x="20845" y="2079764"/>
                  </a:moveTo>
                  <a:cubicBezTo>
                    <a:pt x="23313" y="2039062"/>
                    <a:pt x="-2301" y="1998361"/>
                    <a:pt x="167" y="1957659"/>
                  </a:cubicBezTo>
                  <a:lnTo>
                    <a:pt x="174621" y="23491"/>
                  </a:lnTo>
                  <a:lnTo>
                    <a:pt x="969934" y="0"/>
                  </a:lnTo>
                  <a:lnTo>
                    <a:pt x="541916" y="2056810"/>
                  </a:lnTo>
                  <a:lnTo>
                    <a:pt x="20845" y="2079764"/>
                  </a:ln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Parallelogram 108"/>
            <p:cNvSpPr/>
            <p:nvPr/>
          </p:nvSpPr>
          <p:spPr>
            <a:xfrm rot="16200000">
              <a:off x="2606304" y="3859425"/>
              <a:ext cx="755893" cy="645576"/>
            </a:xfrm>
            <a:custGeom>
              <a:avLst/>
              <a:gdLst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808284 w 1077712"/>
                <a:gd name="connsiteY3" fmla="*/ 1708952 h 1708952"/>
                <a:gd name="connsiteX4" fmla="*/ 0 w 1077712"/>
                <a:gd name="connsiteY4" fmla="*/ 1708952 h 1708952"/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515321 w 1077712"/>
                <a:gd name="connsiteY3" fmla="*/ 1700075 h 1708952"/>
                <a:gd name="connsiteX4" fmla="*/ 0 w 1077712"/>
                <a:gd name="connsiteY4" fmla="*/ 1708952 h 1708952"/>
                <a:gd name="connsiteX0" fmla="*/ 0 w 1148733"/>
                <a:gd name="connsiteY0" fmla="*/ 1682319 h 1700075"/>
                <a:gd name="connsiteX1" fmla="*/ 340449 w 1148733"/>
                <a:gd name="connsiteY1" fmla="*/ 0 h 1700075"/>
                <a:gd name="connsiteX2" fmla="*/ 1148733 w 1148733"/>
                <a:gd name="connsiteY2" fmla="*/ 0 h 1700075"/>
                <a:gd name="connsiteX3" fmla="*/ 586342 w 1148733"/>
                <a:gd name="connsiteY3" fmla="*/ 1700075 h 1700075"/>
                <a:gd name="connsiteX4" fmla="*/ 0 w 1148733"/>
                <a:gd name="connsiteY4" fmla="*/ 1682319 h 1700075"/>
                <a:gd name="connsiteX0" fmla="*/ 0 w 1174427"/>
                <a:gd name="connsiteY0" fmla="*/ 1701097 h 1718853"/>
                <a:gd name="connsiteX1" fmla="*/ 340449 w 1174427"/>
                <a:gd name="connsiteY1" fmla="*/ 18778 h 1718853"/>
                <a:gd name="connsiteX2" fmla="*/ 1174427 w 1174427"/>
                <a:gd name="connsiteY2" fmla="*/ 0 h 1718853"/>
                <a:gd name="connsiteX3" fmla="*/ 586342 w 1174427"/>
                <a:gd name="connsiteY3" fmla="*/ 1718853 h 1718853"/>
                <a:gd name="connsiteX4" fmla="*/ 0 w 1174427"/>
                <a:gd name="connsiteY4" fmla="*/ 1701097 h 1718853"/>
                <a:gd name="connsiteX0" fmla="*/ 0 w 1174427"/>
                <a:gd name="connsiteY0" fmla="*/ 1701097 h 1718853"/>
                <a:gd name="connsiteX1" fmla="*/ 366144 w 1174427"/>
                <a:gd name="connsiteY1" fmla="*/ 18778 h 1718853"/>
                <a:gd name="connsiteX2" fmla="*/ 1174427 w 1174427"/>
                <a:gd name="connsiteY2" fmla="*/ 0 h 1718853"/>
                <a:gd name="connsiteX3" fmla="*/ 586342 w 1174427"/>
                <a:gd name="connsiteY3" fmla="*/ 1718853 h 1718853"/>
                <a:gd name="connsiteX4" fmla="*/ 0 w 1174427"/>
                <a:gd name="connsiteY4" fmla="*/ 1701097 h 1718853"/>
                <a:gd name="connsiteX0" fmla="*/ 0 w 1174427"/>
                <a:gd name="connsiteY0" fmla="*/ 1707356 h 1725112"/>
                <a:gd name="connsiteX1" fmla="*/ 404685 w 1174427"/>
                <a:gd name="connsiteY1" fmla="*/ 0 h 1725112"/>
                <a:gd name="connsiteX2" fmla="*/ 1174427 w 1174427"/>
                <a:gd name="connsiteY2" fmla="*/ 6259 h 1725112"/>
                <a:gd name="connsiteX3" fmla="*/ 586342 w 1174427"/>
                <a:gd name="connsiteY3" fmla="*/ 1725112 h 1725112"/>
                <a:gd name="connsiteX4" fmla="*/ 0 w 1174427"/>
                <a:gd name="connsiteY4" fmla="*/ 1707356 h 1725112"/>
                <a:gd name="connsiteX0" fmla="*/ 0 w 1174427"/>
                <a:gd name="connsiteY0" fmla="*/ 1707356 h 1707356"/>
                <a:gd name="connsiteX1" fmla="*/ 404685 w 1174427"/>
                <a:gd name="connsiteY1" fmla="*/ 0 h 1707356"/>
                <a:gd name="connsiteX2" fmla="*/ 1174427 w 1174427"/>
                <a:gd name="connsiteY2" fmla="*/ 6259 h 1707356"/>
                <a:gd name="connsiteX3" fmla="*/ 1124313 w 1174427"/>
                <a:gd name="connsiteY3" fmla="*/ 1247831 h 1707356"/>
                <a:gd name="connsiteX4" fmla="*/ 0 w 1174427"/>
                <a:gd name="connsiteY4" fmla="*/ 1707356 h 1707356"/>
                <a:gd name="connsiteX0" fmla="*/ 125257 w 769742"/>
                <a:gd name="connsiteY0" fmla="*/ 1323966 h 1323966"/>
                <a:gd name="connsiteX1" fmla="*/ 0 w 769742"/>
                <a:gd name="connsiteY1" fmla="*/ 0 h 1323966"/>
                <a:gd name="connsiteX2" fmla="*/ 769742 w 769742"/>
                <a:gd name="connsiteY2" fmla="*/ 6259 h 1323966"/>
                <a:gd name="connsiteX3" fmla="*/ 719628 w 769742"/>
                <a:gd name="connsiteY3" fmla="*/ 1247831 h 1323966"/>
                <a:gd name="connsiteX4" fmla="*/ 125257 w 769742"/>
                <a:gd name="connsiteY4" fmla="*/ 1323966 h 1323966"/>
                <a:gd name="connsiteX0" fmla="*/ 149345 w 793830"/>
                <a:gd name="connsiteY0" fmla="*/ 1323966 h 1323966"/>
                <a:gd name="connsiteX1" fmla="*/ 0 w 793830"/>
                <a:gd name="connsiteY1" fmla="*/ 0 h 1323966"/>
                <a:gd name="connsiteX2" fmla="*/ 793830 w 793830"/>
                <a:gd name="connsiteY2" fmla="*/ 6259 h 1323966"/>
                <a:gd name="connsiteX3" fmla="*/ 743716 w 793830"/>
                <a:gd name="connsiteY3" fmla="*/ 1247831 h 1323966"/>
                <a:gd name="connsiteX4" fmla="*/ 149345 w 793830"/>
                <a:gd name="connsiteY4" fmla="*/ 1323966 h 1323966"/>
                <a:gd name="connsiteX0" fmla="*/ 149345 w 753683"/>
                <a:gd name="connsiteY0" fmla="*/ 1323966 h 1323966"/>
                <a:gd name="connsiteX1" fmla="*/ 0 w 753683"/>
                <a:gd name="connsiteY1" fmla="*/ 0 h 1323966"/>
                <a:gd name="connsiteX2" fmla="*/ 753683 w 753683"/>
                <a:gd name="connsiteY2" fmla="*/ 21908 h 1323966"/>
                <a:gd name="connsiteX3" fmla="*/ 743716 w 753683"/>
                <a:gd name="connsiteY3" fmla="*/ 1247831 h 1323966"/>
                <a:gd name="connsiteX4" fmla="*/ 149345 w 753683"/>
                <a:gd name="connsiteY4" fmla="*/ 1323966 h 1323966"/>
                <a:gd name="connsiteX0" fmla="*/ 149345 w 780448"/>
                <a:gd name="connsiteY0" fmla="*/ 1323966 h 1323966"/>
                <a:gd name="connsiteX1" fmla="*/ 0 w 780448"/>
                <a:gd name="connsiteY1" fmla="*/ 0 h 1323966"/>
                <a:gd name="connsiteX2" fmla="*/ 780448 w 780448"/>
                <a:gd name="connsiteY2" fmla="*/ 6259 h 1323966"/>
                <a:gd name="connsiteX3" fmla="*/ 743716 w 780448"/>
                <a:gd name="connsiteY3" fmla="*/ 1247831 h 1323966"/>
                <a:gd name="connsiteX4" fmla="*/ 149345 w 780448"/>
                <a:gd name="connsiteY4" fmla="*/ 1323966 h 1323966"/>
                <a:gd name="connsiteX0" fmla="*/ 149345 w 780448"/>
                <a:gd name="connsiteY0" fmla="*/ 1323966 h 1323966"/>
                <a:gd name="connsiteX1" fmla="*/ 0 w 780448"/>
                <a:gd name="connsiteY1" fmla="*/ 0 h 1323966"/>
                <a:gd name="connsiteX2" fmla="*/ 780448 w 780448"/>
                <a:gd name="connsiteY2" fmla="*/ 6259 h 1323966"/>
                <a:gd name="connsiteX3" fmla="*/ 759775 w 780448"/>
                <a:gd name="connsiteY3" fmla="*/ 1273912 h 1323966"/>
                <a:gd name="connsiteX4" fmla="*/ 149345 w 780448"/>
                <a:gd name="connsiteY4" fmla="*/ 1323966 h 1323966"/>
                <a:gd name="connsiteX0" fmla="*/ 165404 w 796507"/>
                <a:gd name="connsiteY0" fmla="*/ 1323966 h 1323966"/>
                <a:gd name="connsiteX1" fmla="*/ 0 w 796507"/>
                <a:gd name="connsiteY1" fmla="*/ 0 h 1323966"/>
                <a:gd name="connsiteX2" fmla="*/ 796507 w 796507"/>
                <a:gd name="connsiteY2" fmla="*/ 6259 h 1323966"/>
                <a:gd name="connsiteX3" fmla="*/ 775834 w 796507"/>
                <a:gd name="connsiteY3" fmla="*/ 1273912 h 1323966"/>
                <a:gd name="connsiteX4" fmla="*/ 165404 w 796507"/>
                <a:gd name="connsiteY4" fmla="*/ 1323966 h 1323966"/>
                <a:gd name="connsiteX0" fmla="*/ 154698 w 796507"/>
                <a:gd name="connsiteY0" fmla="*/ 1282236 h 1282236"/>
                <a:gd name="connsiteX1" fmla="*/ 0 w 796507"/>
                <a:gd name="connsiteY1" fmla="*/ 0 h 1282236"/>
                <a:gd name="connsiteX2" fmla="*/ 796507 w 796507"/>
                <a:gd name="connsiteY2" fmla="*/ 6259 h 1282236"/>
                <a:gd name="connsiteX3" fmla="*/ 775834 w 796507"/>
                <a:gd name="connsiteY3" fmla="*/ 1273912 h 1282236"/>
                <a:gd name="connsiteX4" fmla="*/ 154698 w 796507"/>
                <a:gd name="connsiteY4" fmla="*/ 1282236 h 1282236"/>
                <a:gd name="connsiteX0" fmla="*/ 105538 w 796507"/>
                <a:gd name="connsiteY0" fmla="*/ 1282241 h 1282242"/>
                <a:gd name="connsiteX1" fmla="*/ 0 w 796507"/>
                <a:gd name="connsiteY1" fmla="*/ 0 h 1282242"/>
                <a:gd name="connsiteX2" fmla="*/ 796507 w 796507"/>
                <a:gd name="connsiteY2" fmla="*/ 6259 h 1282242"/>
                <a:gd name="connsiteX3" fmla="*/ 775834 w 796507"/>
                <a:gd name="connsiteY3" fmla="*/ 1273912 h 1282242"/>
                <a:gd name="connsiteX4" fmla="*/ 105538 w 796507"/>
                <a:gd name="connsiteY4" fmla="*/ 1282241 h 128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507" h="1282242">
                  <a:moveTo>
                    <a:pt x="105538" y="1282241"/>
                  </a:moveTo>
                  <a:lnTo>
                    <a:pt x="0" y="0"/>
                  </a:lnTo>
                  <a:lnTo>
                    <a:pt x="796507" y="6259"/>
                  </a:lnTo>
                  <a:cubicBezTo>
                    <a:pt x="793185" y="414900"/>
                    <a:pt x="779156" y="865271"/>
                    <a:pt x="775834" y="1273912"/>
                  </a:cubicBezTo>
                  <a:lnTo>
                    <a:pt x="105538" y="1282241"/>
                  </a:ln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Parallelogram 108"/>
            <p:cNvSpPr/>
            <p:nvPr/>
          </p:nvSpPr>
          <p:spPr>
            <a:xfrm rot="16200000">
              <a:off x="2996828" y="2746293"/>
              <a:ext cx="687339" cy="1377152"/>
            </a:xfrm>
            <a:custGeom>
              <a:avLst/>
              <a:gdLst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808284 w 1077712"/>
                <a:gd name="connsiteY3" fmla="*/ 1708952 h 1708952"/>
                <a:gd name="connsiteX4" fmla="*/ 0 w 1077712"/>
                <a:gd name="connsiteY4" fmla="*/ 1708952 h 1708952"/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515321 w 1077712"/>
                <a:gd name="connsiteY3" fmla="*/ 1700075 h 1708952"/>
                <a:gd name="connsiteX4" fmla="*/ 0 w 1077712"/>
                <a:gd name="connsiteY4" fmla="*/ 1708952 h 1708952"/>
                <a:gd name="connsiteX0" fmla="*/ 0 w 1148733"/>
                <a:gd name="connsiteY0" fmla="*/ 1682319 h 1700075"/>
                <a:gd name="connsiteX1" fmla="*/ 340449 w 1148733"/>
                <a:gd name="connsiteY1" fmla="*/ 0 h 1700075"/>
                <a:gd name="connsiteX2" fmla="*/ 1148733 w 1148733"/>
                <a:gd name="connsiteY2" fmla="*/ 0 h 1700075"/>
                <a:gd name="connsiteX3" fmla="*/ 586342 w 1148733"/>
                <a:gd name="connsiteY3" fmla="*/ 1700075 h 1700075"/>
                <a:gd name="connsiteX4" fmla="*/ 0 w 1148733"/>
                <a:gd name="connsiteY4" fmla="*/ 1682319 h 1700075"/>
                <a:gd name="connsiteX0" fmla="*/ 0 w 1148733"/>
                <a:gd name="connsiteY0" fmla="*/ 1682319 h 1919155"/>
                <a:gd name="connsiteX1" fmla="*/ 340449 w 1148733"/>
                <a:gd name="connsiteY1" fmla="*/ 0 h 1919155"/>
                <a:gd name="connsiteX2" fmla="*/ 1148733 w 1148733"/>
                <a:gd name="connsiteY2" fmla="*/ 0 h 1919155"/>
                <a:gd name="connsiteX3" fmla="*/ 689118 w 1148733"/>
                <a:gd name="connsiteY3" fmla="*/ 1919155 h 1919155"/>
                <a:gd name="connsiteX4" fmla="*/ 0 w 1148733"/>
                <a:gd name="connsiteY4" fmla="*/ 1682319 h 1919155"/>
                <a:gd name="connsiteX0" fmla="*/ 0 w 1039533"/>
                <a:gd name="connsiteY0" fmla="*/ 1857583 h 1919155"/>
                <a:gd name="connsiteX1" fmla="*/ 231249 w 1039533"/>
                <a:gd name="connsiteY1" fmla="*/ 0 h 1919155"/>
                <a:gd name="connsiteX2" fmla="*/ 1039533 w 1039533"/>
                <a:gd name="connsiteY2" fmla="*/ 0 h 1919155"/>
                <a:gd name="connsiteX3" fmla="*/ 579918 w 1039533"/>
                <a:gd name="connsiteY3" fmla="*/ 1919155 h 1919155"/>
                <a:gd name="connsiteX4" fmla="*/ 0 w 1039533"/>
                <a:gd name="connsiteY4" fmla="*/ 1857583 h 1919155"/>
                <a:gd name="connsiteX0" fmla="*/ 0 w 1026686"/>
                <a:gd name="connsiteY0" fmla="*/ 1870102 h 1931674"/>
                <a:gd name="connsiteX1" fmla="*/ 23124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197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7332 w 1026686"/>
                <a:gd name="connsiteY1" fmla="*/ 7303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05274"/>
                <a:gd name="connsiteY0" fmla="*/ 1870102 h 1931674"/>
                <a:gd name="connsiteX1" fmla="*/ 195920 w 1005274"/>
                <a:gd name="connsiteY1" fmla="*/ 7303 h 1931674"/>
                <a:gd name="connsiteX2" fmla="*/ 1005274 w 1005274"/>
                <a:gd name="connsiteY2" fmla="*/ 0 h 1931674"/>
                <a:gd name="connsiteX3" fmla="*/ 558506 w 1005274"/>
                <a:gd name="connsiteY3" fmla="*/ 1931674 h 1931674"/>
                <a:gd name="connsiteX4" fmla="*/ 0 w 1005274"/>
                <a:gd name="connsiteY4" fmla="*/ 1870102 h 1931674"/>
                <a:gd name="connsiteX0" fmla="*/ 0 w 1005274"/>
                <a:gd name="connsiteY0" fmla="*/ 1870102 h 1879512"/>
                <a:gd name="connsiteX1" fmla="*/ 195920 w 1005274"/>
                <a:gd name="connsiteY1" fmla="*/ 7303 h 1879512"/>
                <a:gd name="connsiteX2" fmla="*/ 1005274 w 1005274"/>
                <a:gd name="connsiteY2" fmla="*/ 0 h 1879512"/>
                <a:gd name="connsiteX3" fmla="*/ 558506 w 1005274"/>
                <a:gd name="connsiteY3" fmla="*/ 1879512 h 1879512"/>
                <a:gd name="connsiteX4" fmla="*/ 0 w 1005274"/>
                <a:gd name="connsiteY4" fmla="*/ 1870102 h 1879512"/>
                <a:gd name="connsiteX0" fmla="*/ 0 w 1005274"/>
                <a:gd name="connsiteY0" fmla="*/ 1870102 h 1870102"/>
                <a:gd name="connsiteX1" fmla="*/ 195920 w 1005274"/>
                <a:gd name="connsiteY1" fmla="*/ 7303 h 1870102"/>
                <a:gd name="connsiteX2" fmla="*/ 1005274 w 1005274"/>
                <a:gd name="connsiteY2" fmla="*/ 0 h 1870102"/>
                <a:gd name="connsiteX3" fmla="*/ 783330 w 1005274"/>
                <a:gd name="connsiteY3" fmla="*/ 1691729 h 1870102"/>
                <a:gd name="connsiteX4" fmla="*/ 0 w 1005274"/>
                <a:gd name="connsiteY4" fmla="*/ 1870102 h 1870102"/>
                <a:gd name="connsiteX0" fmla="*/ 34257 w 809354"/>
                <a:gd name="connsiteY0" fmla="*/ 1750130 h 1750130"/>
                <a:gd name="connsiteX1" fmla="*/ 0 w 809354"/>
                <a:gd name="connsiteY1" fmla="*/ 7303 h 1750130"/>
                <a:gd name="connsiteX2" fmla="*/ 809354 w 809354"/>
                <a:gd name="connsiteY2" fmla="*/ 0 h 1750130"/>
                <a:gd name="connsiteX3" fmla="*/ 587410 w 809354"/>
                <a:gd name="connsiteY3" fmla="*/ 1691729 h 1750130"/>
                <a:gd name="connsiteX4" fmla="*/ 34257 w 809354"/>
                <a:gd name="connsiteY4" fmla="*/ 1750130 h 1750130"/>
                <a:gd name="connsiteX0" fmla="*/ 0 w 775097"/>
                <a:gd name="connsiteY0" fmla="*/ 1758476 h 1758476"/>
                <a:gd name="connsiteX1" fmla="*/ 35331 w 775097"/>
                <a:gd name="connsiteY1" fmla="*/ 0 h 1758476"/>
                <a:gd name="connsiteX2" fmla="*/ 775097 w 775097"/>
                <a:gd name="connsiteY2" fmla="*/ 8346 h 1758476"/>
                <a:gd name="connsiteX3" fmla="*/ 553153 w 775097"/>
                <a:gd name="connsiteY3" fmla="*/ 1700075 h 1758476"/>
                <a:gd name="connsiteX4" fmla="*/ 0 w 775097"/>
                <a:gd name="connsiteY4" fmla="*/ 1758476 h 1758476"/>
                <a:gd name="connsiteX0" fmla="*/ 0 w 742979"/>
                <a:gd name="connsiteY0" fmla="*/ 1760562 h 1760562"/>
                <a:gd name="connsiteX1" fmla="*/ 35331 w 742979"/>
                <a:gd name="connsiteY1" fmla="*/ 2086 h 1760562"/>
                <a:gd name="connsiteX2" fmla="*/ 742979 w 742979"/>
                <a:gd name="connsiteY2" fmla="*/ 0 h 1760562"/>
                <a:gd name="connsiteX3" fmla="*/ 553153 w 742979"/>
                <a:gd name="connsiteY3" fmla="*/ 1702161 h 1760562"/>
                <a:gd name="connsiteX4" fmla="*/ 0 w 742979"/>
                <a:gd name="connsiteY4" fmla="*/ 1760562 h 1760562"/>
                <a:gd name="connsiteX0" fmla="*/ 0 w 724270"/>
                <a:gd name="connsiteY0" fmla="*/ 1669405 h 1702161"/>
                <a:gd name="connsiteX1" fmla="*/ 16622 w 724270"/>
                <a:gd name="connsiteY1" fmla="*/ 2086 h 1702161"/>
                <a:gd name="connsiteX2" fmla="*/ 724270 w 724270"/>
                <a:gd name="connsiteY2" fmla="*/ 0 h 1702161"/>
                <a:gd name="connsiteX3" fmla="*/ 534444 w 724270"/>
                <a:gd name="connsiteY3" fmla="*/ 1702161 h 1702161"/>
                <a:gd name="connsiteX4" fmla="*/ 0 w 724270"/>
                <a:gd name="connsiteY4" fmla="*/ 1669405 h 1702161"/>
                <a:gd name="connsiteX0" fmla="*/ 0 w 724270"/>
                <a:gd name="connsiteY0" fmla="*/ 1669405 h 1714176"/>
                <a:gd name="connsiteX1" fmla="*/ 16622 w 724270"/>
                <a:gd name="connsiteY1" fmla="*/ 2086 h 1714176"/>
                <a:gd name="connsiteX2" fmla="*/ 724270 w 724270"/>
                <a:gd name="connsiteY2" fmla="*/ 0 h 1714176"/>
                <a:gd name="connsiteX3" fmla="*/ 583855 w 724270"/>
                <a:gd name="connsiteY3" fmla="*/ 1714176 h 1714176"/>
                <a:gd name="connsiteX4" fmla="*/ 0 w 724270"/>
                <a:gd name="connsiteY4" fmla="*/ 1669405 h 171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270" h="1714176">
                  <a:moveTo>
                    <a:pt x="0" y="1669405"/>
                  </a:moveTo>
                  <a:lnTo>
                    <a:pt x="16622" y="2086"/>
                  </a:lnTo>
                  <a:lnTo>
                    <a:pt x="724270" y="0"/>
                  </a:lnTo>
                  <a:lnTo>
                    <a:pt x="583855" y="1714176"/>
                  </a:lnTo>
                  <a:lnTo>
                    <a:pt x="0" y="1669405"/>
                  </a:ln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Parallelogram 108"/>
            <p:cNvSpPr/>
            <p:nvPr/>
          </p:nvSpPr>
          <p:spPr>
            <a:xfrm rot="5400000" flipV="1">
              <a:off x="2627238" y="4532177"/>
              <a:ext cx="904690" cy="867667"/>
            </a:xfrm>
            <a:custGeom>
              <a:avLst/>
              <a:gdLst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808284 w 1077712"/>
                <a:gd name="connsiteY3" fmla="*/ 1708952 h 1708952"/>
                <a:gd name="connsiteX4" fmla="*/ 0 w 1077712"/>
                <a:gd name="connsiteY4" fmla="*/ 1708952 h 1708952"/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515321 w 1077712"/>
                <a:gd name="connsiteY3" fmla="*/ 1700075 h 1708952"/>
                <a:gd name="connsiteX4" fmla="*/ 0 w 1077712"/>
                <a:gd name="connsiteY4" fmla="*/ 1708952 h 1708952"/>
                <a:gd name="connsiteX0" fmla="*/ 0 w 1148733"/>
                <a:gd name="connsiteY0" fmla="*/ 1682319 h 1700075"/>
                <a:gd name="connsiteX1" fmla="*/ 340449 w 1148733"/>
                <a:gd name="connsiteY1" fmla="*/ 0 h 1700075"/>
                <a:gd name="connsiteX2" fmla="*/ 1148733 w 1148733"/>
                <a:gd name="connsiteY2" fmla="*/ 0 h 1700075"/>
                <a:gd name="connsiteX3" fmla="*/ 586342 w 1148733"/>
                <a:gd name="connsiteY3" fmla="*/ 1700075 h 1700075"/>
                <a:gd name="connsiteX4" fmla="*/ 0 w 1148733"/>
                <a:gd name="connsiteY4" fmla="*/ 1682319 h 1700075"/>
                <a:gd name="connsiteX0" fmla="*/ 0 w 1148733"/>
                <a:gd name="connsiteY0" fmla="*/ 1682319 h 1919155"/>
                <a:gd name="connsiteX1" fmla="*/ 340449 w 1148733"/>
                <a:gd name="connsiteY1" fmla="*/ 0 h 1919155"/>
                <a:gd name="connsiteX2" fmla="*/ 1148733 w 1148733"/>
                <a:gd name="connsiteY2" fmla="*/ 0 h 1919155"/>
                <a:gd name="connsiteX3" fmla="*/ 689118 w 1148733"/>
                <a:gd name="connsiteY3" fmla="*/ 1919155 h 1919155"/>
                <a:gd name="connsiteX4" fmla="*/ 0 w 1148733"/>
                <a:gd name="connsiteY4" fmla="*/ 1682319 h 1919155"/>
                <a:gd name="connsiteX0" fmla="*/ 0 w 1039533"/>
                <a:gd name="connsiteY0" fmla="*/ 1857583 h 1919155"/>
                <a:gd name="connsiteX1" fmla="*/ 231249 w 1039533"/>
                <a:gd name="connsiteY1" fmla="*/ 0 h 1919155"/>
                <a:gd name="connsiteX2" fmla="*/ 1039533 w 1039533"/>
                <a:gd name="connsiteY2" fmla="*/ 0 h 1919155"/>
                <a:gd name="connsiteX3" fmla="*/ 579918 w 1039533"/>
                <a:gd name="connsiteY3" fmla="*/ 1919155 h 1919155"/>
                <a:gd name="connsiteX4" fmla="*/ 0 w 1039533"/>
                <a:gd name="connsiteY4" fmla="*/ 1857583 h 1919155"/>
                <a:gd name="connsiteX0" fmla="*/ 0 w 1026686"/>
                <a:gd name="connsiteY0" fmla="*/ 1870102 h 1931674"/>
                <a:gd name="connsiteX1" fmla="*/ 23124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197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7332 w 1026686"/>
                <a:gd name="connsiteY1" fmla="*/ 7303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05274"/>
                <a:gd name="connsiteY0" fmla="*/ 1870102 h 1931674"/>
                <a:gd name="connsiteX1" fmla="*/ 195920 w 1005274"/>
                <a:gd name="connsiteY1" fmla="*/ 7303 h 1931674"/>
                <a:gd name="connsiteX2" fmla="*/ 1005274 w 1005274"/>
                <a:gd name="connsiteY2" fmla="*/ 0 h 1931674"/>
                <a:gd name="connsiteX3" fmla="*/ 558506 w 1005274"/>
                <a:gd name="connsiteY3" fmla="*/ 1931674 h 1931674"/>
                <a:gd name="connsiteX4" fmla="*/ 0 w 1005274"/>
                <a:gd name="connsiteY4" fmla="*/ 1870102 h 1931674"/>
                <a:gd name="connsiteX0" fmla="*/ 0 w 1005274"/>
                <a:gd name="connsiteY0" fmla="*/ 1870102 h 1879512"/>
                <a:gd name="connsiteX1" fmla="*/ 195920 w 1005274"/>
                <a:gd name="connsiteY1" fmla="*/ 7303 h 1879512"/>
                <a:gd name="connsiteX2" fmla="*/ 1005274 w 1005274"/>
                <a:gd name="connsiteY2" fmla="*/ 0 h 1879512"/>
                <a:gd name="connsiteX3" fmla="*/ 558506 w 1005274"/>
                <a:gd name="connsiteY3" fmla="*/ 1879512 h 1879512"/>
                <a:gd name="connsiteX4" fmla="*/ 0 w 1005274"/>
                <a:gd name="connsiteY4" fmla="*/ 1870102 h 1879512"/>
                <a:gd name="connsiteX0" fmla="*/ 0 w 1021333"/>
                <a:gd name="connsiteY0" fmla="*/ 1744914 h 1879512"/>
                <a:gd name="connsiteX1" fmla="*/ 211979 w 1021333"/>
                <a:gd name="connsiteY1" fmla="*/ 7303 h 1879512"/>
                <a:gd name="connsiteX2" fmla="*/ 1021333 w 1021333"/>
                <a:gd name="connsiteY2" fmla="*/ 0 h 1879512"/>
                <a:gd name="connsiteX3" fmla="*/ 574565 w 1021333"/>
                <a:gd name="connsiteY3" fmla="*/ 1879512 h 1879512"/>
                <a:gd name="connsiteX4" fmla="*/ 0 w 1021333"/>
                <a:gd name="connsiteY4" fmla="*/ 1744914 h 1879512"/>
                <a:gd name="connsiteX0" fmla="*/ 0 w 1021333"/>
                <a:gd name="connsiteY0" fmla="*/ 1744914 h 1775188"/>
                <a:gd name="connsiteX1" fmla="*/ 211979 w 1021333"/>
                <a:gd name="connsiteY1" fmla="*/ 7303 h 1775188"/>
                <a:gd name="connsiteX2" fmla="*/ 1021333 w 1021333"/>
                <a:gd name="connsiteY2" fmla="*/ 0 h 1775188"/>
                <a:gd name="connsiteX3" fmla="*/ 649506 w 1021333"/>
                <a:gd name="connsiteY3" fmla="*/ 1775188 h 1775188"/>
                <a:gd name="connsiteX4" fmla="*/ 0 w 1021333"/>
                <a:gd name="connsiteY4" fmla="*/ 1744914 h 1775188"/>
                <a:gd name="connsiteX0" fmla="*/ 0 w 1080215"/>
                <a:gd name="connsiteY0" fmla="*/ 1737611 h 1767885"/>
                <a:gd name="connsiteX1" fmla="*/ 211979 w 1080215"/>
                <a:gd name="connsiteY1" fmla="*/ 0 h 1767885"/>
                <a:gd name="connsiteX2" fmla="*/ 1080215 w 1080215"/>
                <a:gd name="connsiteY2" fmla="*/ 3129 h 1767885"/>
                <a:gd name="connsiteX3" fmla="*/ 649506 w 1080215"/>
                <a:gd name="connsiteY3" fmla="*/ 1767885 h 1767885"/>
                <a:gd name="connsiteX4" fmla="*/ 0 w 1080215"/>
                <a:gd name="connsiteY4" fmla="*/ 1737611 h 1767885"/>
                <a:gd name="connsiteX0" fmla="*/ 0 w 1080215"/>
                <a:gd name="connsiteY0" fmla="*/ 1737611 h 1751990"/>
                <a:gd name="connsiteX1" fmla="*/ 211979 w 1080215"/>
                <a:gd name="connsiteY1" fmla="*/ 0 h 1751990"/>
                <a:gd name="connsiteX2" fmla="*/ 1080215 w 1080215"/>
                <a:gd name="connsiteY2" fmla="*/ 3129 h 1751990"/>
                <a:gd name="connsiteX3" fmla="*/ 805977 w 1080215"/>
                <a:gd name="connsiteY3" fmla="*/ 1751990 h 1751990"/>
                <a:gd name="connsiteX4" fmla="*/ 0 w 1080215"/>
                <a:gd name="connsiteY4" fmla="*/ 1737611 h 1751990"/>
                <a:gd name="connsiteX0" fmla="*/ 0 w 981388"/>
                <a:gd name="connsiteY0" fmla="*/ 1737616 h 1751990"/>
                <a:gd name="connsiteX1" fmla="*/ 113152 w 981388"/>
                <a:gd name="connsiteY1" fmla="*/ 0 h 1751990"/>
                <a:gd name="connsiteX2" fmla="*/ 981388 w 981388"/>
                <a:gd name="connsiteY2" fmla="*/ 3129 h 1751990"/>
                <a:gd name="connsiteX3" fmla="*/ 707150 w 981388"/>
                <a:gd name="connsiteY3" fmla="*/ 1751990 h 1751990"/>
                <a:gd name="connsiteX4" fmla="*/ 0 w 981388"/>
                <a:gd name="connsiteY4" fmla="*/ 1737616 h 1751990"/>
                <a:gd name="connsiteX0" fmla="*/ 0 w 981388"/>
                <a:gd name="connsiteY0" fmla="*/ 1737616 h 1737617"/>
                <a:gd name="connsiteX1" fmla="*/ 113152 w 981388"/>
                <a:gd name="connsiteY1" fmla="*/ 0 h 1737617"/>
                <a:gd name="connsiteX2" fmla="*/ 981388 w 981388"/>
                <a:gd name="connsiteY2" fmla="*/ 3129 h 1737617"/>
                <a:gd name="connsiteX3" fmla="*/ 773035 w 981388"/>
                <a:gd name="connsiteY3" fmla="*/ 1736098 h 1737617"/>
                <a:gd name="connsiteX4" fmla="*/ 0 w 981388"/>
                <a:gd name="connsiteY4" fmla="*/ 1737616 h 1737617"/>
                <a:gd name="connsiteX0" fmla="*/ 0 w 911178"/>
                <a:gd name="connsiteY0" fmla="*/ 1656317 h 1736099"/>
                <a:gd name="connsiteX1" fmla="*/ 42942 w 911178"/>
                <a:gd name="connsiteY1" fmla="*/ 0 h 1736099"/>
                <a:gd name="connsiteX2" fmla="*/ 911178 w 911178"/>
                <a:gd name="connsiteY2" fmla="*/ 3129 h 1736099"/>
                <a:gd name="connsiteX3" fmla="*/ 702825 w 911178"/>
                <a:gd name="connsiteY3" fmla="*/ 1736098 h 1736099"/>
                <a:gd name="connsiteX4" fmla="*/ 0 w 911178"/>
                <a:gd name="connsiteY4" fmla="*/ 1656317 h 1736099"/>
                <a:gd name="connsiteX0" fmla="*/ 0 w 911178"/>
                <a:gd name="connsiteY0" fmla="*/ 1653188 h 1732970"/>
                <a:gd name="connsiteX1" fmla="*/ 71025 w 911178"/>
                <a:gd name="connsiteY1" fmla="*/ 78178 h 1732970"/>
                <a:gd name="connsiteX2" fmla="*/ 911178 w 911178"/>
                <a:gd name="connsiteY2" fmla="*/ 0 h 1732970"/>
                <a:gd name="connsiteX3" fmla="*/ 702825 w 911178"/>
                <a:gd name="connsiteY3" fmla="*/ 1732969 h 1732970"/>
                <a:gd name="connsiteX4" fmla="*/ 0 w 911178"/>
                <a:gd name="connsiteY4" fmla="*/ 1653188 h 1732970"/>
                <a:gd name="connsiteX0" fmla="*/ 0 w 953299"/>
                <a:gd name="connsiteY0" fmla="*/ 1734503 h 1734504"/>
                <a:gd name="connsiteX1" fmla="*/ 113146 w 953299"/>
                <a:gd name="connsiteY1" fmla="*/ 78178 h 1734504"/>
                <a:gd name="connsiteX2" fmla="*/ 953299 w 953299"/>
                <a:gd name="connsiteY2" fmla="*/ 0 h 1734504"/>
                <a:gd name="connsiteX3" fmla="*/ 744946 w 953299"/>
                <a:gd name="connsiteY3" fmla="*/ 1732969 h 1734504"/>
                <a:gd name="connsiteX4" fmla="*/ 0 w 953299"/>
                <a:gd name="connsiteY4" fmla="*/ 1734503 h 1734504"/>
                <a:gd name="connsiteX0" fmla="*/ 0 w 953299"/>
                <a:gd name="connsiteY0" fmla="*/ 1764734 h 1764735"/>
                <a:gd name="connsiteX1" fmla="*/ 127188 w 953299"/>
                <a:gd name="connsiteY1" fmla="*/ 0 h 1764735"/>
                <a:gd name="connsiteX2" fmla="*/ 953299 w 953299"/>
                <a:gd name="connsiteY2" fmla="*/ 30231 h 1764735"/>
                <a:gd name="connsiteX3" fmla="*/ 744946 w 953299"/>
                <a:gd name="connsiteY3" fmla="*/ 1763200 h 1764735"/>
                <a:gd name="connsiteX4" fmla="*/ 0 w 953299"/>
                <a:gd name="connsiteY4" fmla="*/ 1764734 h 17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299" h="1764735">
                  <a:moveTo>
                    <a:pt x="0" y="1764734"/>
                  </a:moveTo>
                  <a:lnTo>
                    <a:pt x="127188" y="0"/>
                  </a:lnTo>
                  <a:lnTo>
                    <a:pt x="953299" y="30231"/>
                  </a:lnTo>
                  <a:lnTo>
                    <a:pt x="744946" y="1763200"/>
                  </a:lnTo>
                  <a:lnTo>
                    <a:pt x="0" y="1764734"/>
                  </a:ln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Parallelogram 108"/>
            <p:cNvSpPr/>
            <p:nvPr/>
          </p:nvSpPr>
          <p:spPr>
            <a:xfrm rot="5400000" flipV="1">
              <a:off x="2918290" y="4885539"/>
              <a:ext cx="954795" cy="1495377"/>
            </a:xfrm>
            <a:custGeom>
              <a:avLst/>
              <a:gdLst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808284 w 1077712"/>
                <a:gd name="connsiteY3" fmla="*/ 1708952 h 1708952"/>
                <a:gd name="connsiteX4" fmla="*/ 0 w 1077712"/>
                <a:gd name="connsiteY4" fmla="*/ 1708952 h 1708952"/>
                <a:gd name="connsiteX0" fmla="*/ 0 w 1077712"/>
                <a:gd name="connsiteY0" fmla="*/ 1708952 h 1708952"/>
                <a:gd name="connsiteX1" fmla="*/ 269428 w 1077712"/>
                <a:gd name="connsiteY1" fmla="*/ 0 h 1708952"/>
                <a:gd name="connsiteX2" fmla="*/ 1077712 w 1077712"/>
                <a:gd name="connsiteY2" fmla="*/ 0 h 1708952"/>
                <a:gd name="connsiteX3" fmla="*/ 515321 w 1077712"/>
                <a:gd name="connsiteY3" fmla="*/ 1700075 h 1708952"/>
                <a:gd name="connsiteX4" fmla="*/ 0 w 1077712"/>
                <a:gd name="connsiteY4" fmla="*/ 1708952 h 1708952"/>
                <a:gd name="connsiteX0" fmla="*/ 0 w 1148733"/>
                <a:gd name="connsiteY0" fmla="*/ 1682319 h 1700075"/>
                <a:gd name="connsiteX1" fmla="*/ 340449 w 1148733"/>
                <a:gd name="connsiteY1" fmla="*/ 0 h 1700075"/>
                <a:gd name="connsiteX2" fmla="*/ 1148733 w 1148733"/>
                <a:gd name="connsiteY2" fmla="*/ 0 h 1700075"/>
                <a:gd name="connsiteX3" fmla="*/ 586342 w 1148733"/>
                <a:gd name="connsiteY3" fmla="*/ 1700075 h 1700075"/>
                <a:gd name="connsiteX4" fmla="*/ 0 w 1148733"/>
                <a:gd name="connsiteY4" fmla="*/ 1682319 h 1700075"/>
                <a:gd name="connsiteX0" fmla="*/ 0 w 1148733"/>
                <a:gd name="connsiteY0" fmla="*/ 1682319 h 1919155"/>
                <a:gd name="connsiteX1" fmla="*/ 340449 w 1148733"/>
                <a:gd name="connsiteY1" fmla="*/ 0 h 1919155"/>
                <a:gd name="connsiteX2" fmla="*/ 1148733 w 1148733"/>
                <a:gd name="connsiteY2" fmla="*/ 0 h 1919155"/>
                <a:gd name="connsiteX3" fmla="*/ 689118 w 1148733"/>
                <a:gd name="connsiteY3" fmla="*/ 1919155 h 1919155"/>
                <a:gd name="connsiteX4" fmla="*/ 0 w 1148733"/>
                <a:gd name="connsiteY4" fmla="*/ 1682319 h 1919155"/>
                <a:gd name="connsiteX0" fmla="*/ 0 w 1039533"/>
                <a:gd name="connsiteY0" fmla="*/ 1857583 h 1919155"/>
                <a:gd name="connsiteX1" fmla="*/ 231249 w 1039533"/>
                <a:gd name="connsiteY1" fmla="*/ 0 h 1919155"/>
                <a:gd name="connsiteX2" fmla="*/ 1039533 w 1039533"/>
                <a:gd name="connsiteY2" fmla="*/ 0 h 1919155"/>
                <a:gd name="connsiteX3" fmla="*/ 579918 w 1039533"/>
                <a:gd name="connsiteY3" fmla="*/ 1919155 h 1919155"/>
                <a:gd name="connsiteX4" fmla="*/ 0 w 1039533"/>
                <a:gd name="connsiteY4" fmla="*/ 1857583 h 1919155"/>
                <a:gd name="connsiteX0" fmla="*/ 0 w 1026686"/>
                <a:gd name="connsiteY0" fmla="*/ 1870102 h 1931674"/>
                <a:gd name="connsiteX1" fmla="*/ 23124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1979 w 1026686"/>
                <a:gd name="connsiteY1" fmla="*/ 12519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26686"/>
                <a:gd name="connsiteY0" fmla="*/ 1870102 h 1931674"/>
                <a:gd name="connsiteX1" fmla="*/ 217332 w 1026686"/>
                <a:gd name="connsiteY1" fmla="*/ 7303 h 1931674"/>
                <a:gd name="connsiteX2" fmla="*/ 1026686 w 1026686"/>
                <a:gd name="connsiteY2" fmla="*/ 0 h 1931674"/>
                <a:gd name="connsiteX3" fmla="*/ 579918 w 1026686"/>
                <a:gd name="connsiteY3" fmla="*/ 1931674 h 1931674"/>
                <a:gd name="connsiteX4" fmla="*/ 0 w 1026686"/>
                <a:gd name="connsiteY4" fmla="*/ 1870102 h 1931674"/>
                <a:gd name="connsiteX0" fmla="*/ 0 w 1005274"/>
                <a:gd name="connsiteY0" fmla="*/ 1870102 h 1931674"/>
                <a:gd name="connsiteX1" fmla="*/ 195920 w 1005274"/>
                <a:gd name="connsiteY1" fmla="*/ 7303 h 1931674"/>
                <a:gd name="connsiteX2" fmla="*/ 1005274 w 1005274"/>
                <a:gd name="connsiteY2" fmla="*/ 0 h 1931674"/>
                <a:gd name="connsiteX3" fmla="*/ 558506 w 1005274"/>
                <a:gd name="connsiteY3" fmla="*/ 1931674 h 1931674"/>
                <a:gd name="connsiteX4" fmla="*/ 0 w 1005274"/>
                <a:gd name="connsiteY4" fmla="*/ 1870102 h 1931674"/>
                <a:gd name="connsiteX0" fmla="*/ 0 w 1005274"/>
                <a:gd name="connsiteY0" fmla="*/ 1870102 h 1879512"/>
                <a:gd name="connsiteX1" fmla="*/ 195920 w 1005274"/>
                <a:gd name="connsiteY1" fmla="*/ 7303 h 1879512"/>
                <a:gd name="connsiteX2" fmla="*/ 1005274 w 1005274"/>
                <a:gd name="connsiteY2" fmla="*/ 0 h 1879512"/>
                <a:gd name="connsiteX3" fmla="*/ 558506 w 1005274"/>
                <a:gd name="connsiteY3" fmla="*/ 1879512 h 1879512"/>
                <a:gd name="connsiteX4" fmla="*/ 0 w 1005274"/>
                <a:gd name="connsiteY4" fmla="*/ 1870102 h 1879512"/>
                <a:gd name="connsiteX0" fmla="*/ 0 w 1021333"/>
                <a:gd name="connsiteY0" fmla="*/ 1744914 h 1879512"/>
                <a:gd name="connsiteX1" fmla="*/ 211979 w 1021333"/>
                <a:gd name="connsiteY1" fmla="*/ 7303 h 1879512"/>
                <a:gd name="connsiteX2" fmla="*/ 1021333 w 1021333"/>
                <a:gd name="connsiteY2" fmla="*/ 0 h 1879512"/>
                <a:gd name="connsiteX3" fmla="*/ 574565 w 1021333"/>
                <a:gd name="connsiteY3" fmla="*/ 1879512 h 1879512"/>
                <a:gd name="connsiteX4" fmla="*/ 0 w 1021333"/>
                <a:gd name="connsiteY4" fmla="*/ 1744914 h 1879512"/>
                <a:gd name="connsiteX0" fmla="*/ 0 w 1021333"/>
                <a:gd name="connsiteY0" fmla="*/ 1744914 h 1775188"/>
                <a:gd name="connsiteX1" fmla="*/ 211979 w 1021333"/>
                <a:gd name="connsiteY1" fmla="*/ 7303 h 1775188"/>
                <a:gd name="connsiteX2" fmla="*/ 1021333 w 1021333"/>
                <a:gd name="connsiteY2" fmla="*/ 0 h 1775188"/>
                <a:gd name="connsiteX3" fmla="*/ 649506 w 1021333"/>
                <a:gd name="connsiteY3" fmla="*/ 1775188 h 1775188"/>
                <a:gd name="connsiteX4" fmla="*/ 0 w 1021333"/>
                <a:gd name="connsiteY4" fmla="*/ 1744914 h 1775188"/>
                <a:gd name="connsiteX0" fmla="*/ 0 w 1080215"/>
                <a:gd name="connsiteY0" fmla="*/ 1737611 h 1767885"/>
                <a:gd name="connsiteX1" fmla="*/ 211979 w 1080215"/>
                <a:gd name="connsiteY1" fmla="*/ 0 h 1767885"/>
                <a:gd name="connsiteX2" fmla="*/ 1080215 w 1080215"/>
                <a:gd name="connsiteY2" fmla="*/ 3129 h 1767885"/>
                <a:gd name="connsiteX3" fmla="*/ 649506 w 1080215"/>
                <a:gd name="connsiteY3" fmla="*/ 1767885 h 1767885"/>
                <a:gd name="connsiteX4" fmla="*/ 0 w 1080215"/>
                <a:gd name="connsiteY4" fmla="*/ 1737611 h 1767885"/>
                <a:gd name="connsiteX0" fmla="*/ 0 w 1272921"/>
                <a:gd name="connsiteY0" fmla="*/ 1706313 h 1767885"/>
                <a:gd name="connsiteX1" fmla="*/ 404685 w 1272921"/>
                <a:gd name="connsiteY1" fmla="*/ 0 h 1767885"/>
                <a:gd name="connsiteX2" fmla="*/ 1272921 w 1272921"/>
                <a:gd name="connsiteY2" fmla="*/ 3129 h 1767885"/>
                <a:gd name="connsiteX3" fmla="*/ 842212 w 1272921"/>
                <a:gd name="connsiteY3" fmla="*/ 1767885 h 1767885"/>
                <a:gd name="connsiteX4" fmla="*/ 0 w 1272921"/>
                <a:gd name="connsiteY4" fmla="*/ 1706313 h 1767885"/>
                <a:gd name="connsiteX0" fmla="*/ 0 w 1272921"/>
                <a:gd name="connsiteY0" fmla="*/ 1706313 h 1724069"/>
                <a:gd name="connsiteX1" fmla="*/ 404685 w 1272921"/>
                <a:gd name="connsiteY1" fmla="*/ 0 h 1724069"/>
                <a:gd name="connsiteX2" fmla="*/ 1272921 w 1272921"/>
                <a:gd name="connsiteY2" fmla="*/ 3129 h 1724069"/>
                <a:gd name="connsiteX3" fmla="*/ 540306 w 1272921"/>
                <a:gd name="connsiteY3" fmla="*/ 1724069 h 1724069"/>
                <a:gd name="connsiteX4" fmla="*/ 0 w 1272921"/>
                <a:gd name="connsiteY4" fmla="*/ 1706313 h 1724069"/>
                <a:gd name="connsiteX0" fmla="*/ 0 w 1099486"/>
                <a:gd name="connsiteY0" fmla="*/ 1706313 h 1724069"/>
                <a:gd name="connsiteX1" fmla="*/ 404685 w 1099486"/>
                <a:gd name="connsiteY1" fmla="*/ 0 h 1724069"/>
                <a:gd name="connsiteX2" fmla="*/ 1099486 w 1099486"/>
                <a:gd name="connsiteY2" fmla="*/ 21907 h 1724069"/>
                <a:gd name="connsiteX3" fmla="*/ 540306 w 1099486"/>
                <a:gd name="connsiteY3" fmla="*/ 1724069 h 1724069"/>
                <a:gd name="connsiteX4" fmla="*/ 0 w 1099486"/>
                <a:gd name="connsiteY4" fmla="*/ 1706313 h 1724069"/>
                <a:gd name="connsiteX0" fmla="*/ 0 w 1118757"/>
                <a:gd name="connsiteY0" fmla="*/ 1706313 h 1724069"/>
                <a:gd name="connsiteX1" fmla="*/ 404685 w 1118757"/>
                <a:gd name="connsiteY1" fmla="*/ 0 h 1724069"/>
                <a:gd name="connsiteX2" fmla="*/ 1118757 w 1118757"/>
                <a:gd name="connsiteY2" fmla="*/ 3129 h 1724069"/>
                <a:gd name="connsiteX3" fmla="*/ 540306 w 1118757"/>
                <a:gd name="connsiteY3" fmla="*/ 1724069 h 1724069"/>
                <a:gd name="connsiteX4" fmla="*/ 0 w 1118757"/>
                <a:gd name="connsiteY4" fmla="*/ 1706313 h 1724069"/>
                <a:gd name="connsiteX0" fmla="*/ 0 w 1080216"/>
                <a:gd name="connsiteY0" fmla="*/ 1537309 h 1724069"/>
                <a:gd name="connsiteX1" fmla="*/ 366144 w 1080216"/>
                <a:gd name="connsiteY1" fmla="*/ 0 h 1724069"/>
                <a:gd name="connsiteX2" fmla="*/ 1080216 w 1080216"/>
                <a:gd name="connsiteY2" fmla="*/ 3129 h 1724069"/>
                <a:gd name="connsiteX3" fmla="*/ 501765 w 1080216"/>
                <a:gd name="connsiteY3" fmla="*/ 1724069 h 1724069"/>
                <a:gd name="connsiteX4" fmla="*/ 0 w 1080216"/>
                <a:gd name="connsiteY4" fmla="*/ 1537309 h 1724069"/>
                <a:gd name="connsiteX0" fmla="*/ 0 w 1080216"/>
                <a:gd name="connsiteY0" fmla="*/ 1537309 h 1548805"/>
                <a:gd name="connsiteX1" fmla="*/ 366144 w 1080216"/>
                <a:gd name="connsiteY1" fmla="*/ 0 h 1548805"/>
                <a:gd name="connsiteX2" fmla="*/ 1080216 w 1080216"/>
                <a:gd name="connsiteY2" fmla="*/ 3129 h 1548805"/>
                <a:gd name="connsiteX3" fmla="*/ 553154 w 1080216"/>
                <a:gd name="connsiteY3" fmla="*/ 1548805 h 1548805"/>
                <a:gd name="connsiteX4" fmla="*/ 0 w 1080216"/>
                <a:gd name="connsiteY4" fmla="*/ 1537309 h 1548805"/>
                <a:gd name="connsiteX0" fmla="*/ 0 w 1080216"/>
                <a:gd name="connsiteY0" fmla="*/ 1537309 h 1537780"/>
                <a:gd name="connsiteX1" fmla="*/ 366144 w 1080216"/>
                <a:gd name="connsiteY1" fmla="*/ 0 h 1537780"/>
                <a:gd name="connsiteX2" fmla="*/ 1080216 w 1080216"/>
                <a:gd name="connsiteY2" fmla="*/ 3129 h 1537780"/>
                <a:gd name="connsiteX3" fmla="*/ 701389 w 1080216"/>
                <a:gd name="connsiteY3" fmla="*/ 1537780 h 1537780"/>
                <a:gd name="connsiteX4" fmla="*/ 0 w 1080216"/>
                <a:gd name="connsiteY4" fmla="*/ 1537309 h 1537780"/>
                <a:gd name="connsiteX0" fmla="*/ 0 w 1006096"/>
                <a:gd name="connsiteY0" fmla="*/ 1537312 h 1537780"/>
                <a:gd name="connsiteX1" fmla="*/ 292024 w 1006096"/>
                <a:gd name="connsiteY1" fmla="*/ 0 h 1537780"/>
                <a:gd name="connsiteX2" fmla="*/ 1006096 w 1006096"/>
                <a:gd name="connsiteY2" fmla="*/ 3129 h 1537780"/>
                <a:gd name="connsiteX3" fmla="*/ 627269 w 1006096"/>
                <a:gd name="connsiteY3" fmla="*/ 1537780 h 1537780"/>
                <a:gd name="connsiteX4" fmla="*/ 0 w 1006096"/>
                <a:gd name="connsiteY4" fmla="*/ 1537312 h 1537780"/>
                <a:gd name="connsiteX0" fmla="*/ 0 w 1006096"/>
                <a:gd name="connsiteY0" fmla="*/ 1537312 h 1537783"/>
                <a:gd name="connsiteX1" fmla="*/ 292024 w 1006096"/>
                <a:gd name="connsiteY1" fmla="*/ 0 h 1537783"/>
                <a:gd name="connsiteX2" fmla="*/ 1006096 w 1006096"/>
                <a:gd name="connsiteY2" fmla="*/ 3129 h 1537783"/>
                <a:gd name="connsiteX3" fmla="*/ 528982 w 1006096"/>
                <a:gd name="connsiteY3" fmla="*/ 1537783 h 1537783"/>
                <a:gd name="connsiteX4" fmla="*/ 0 w 1006096"/>
                <a:gd name="connsiteY4" fmla="*/ 1537312 h 1537783"/>
                <a:gd name="connsiteX0" fmla="*/ 0 w 1006096"/>
                <a:gd name="connsiteY0" fmla="*/ 1551134 h 1551605"/>
                <a:gd name="connsiteX1" fmla="*/ 334151 w 1006096"/>
                <a:gd name="connsiteY1" fmla="*/ -1 h 1551605"/>
                <a:gd name="connsiteX2" fmla="*/ 1006096 w 1006096"/>
                <a:gd name="connsiteY2" fmla="*/ 16951 h 1551605"/>
                <a:gd name="connsiteX3" fmla="*/ 528982 w 1006096"/>
                <a:gd name="connsiteY3" fmla="*/ 1551605 h 1551605"/>
                <a:gd name="connsiteX4" fmla="*/ 0 w 1006096"/>
                <a:gd name="connsiteY4" fmla="*/ 1551134 h 1551605"/>
                <a:gd name="connsiteX0" fmla="*/ 0 w 1006096"/>
                <a:gd name="connsiteY0" fmla="*/ 1551135 h 1551606"/>
                <a:gd name="connsiteX1" fmla="*/ 334151 w 1006096"/>
                <a:gd name="connsiteY1" fmla="*/ 0 h 1551606"/>
                <a:gd name="connsiteX2" fmla="*/ 1006096 w 1006096"/>
                <a:gd name="connsiteY2" fmla="*/ 16952 h 1551606"/>
                <a:gd name="connsiteX3" fmla="*/ 486858 w 1006096"/>
                <a:gd name="connsiteY3" fmla="*/ 1551606 h 1551606"/>
                <a:gd name="connsiteX4" fmla="*/ 0 w 1006096"/>
                <a:gd name="connsiteY4" fmla="*/ 1551135 h 155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96" h="1551606">
                  <a:moveTo>
                    <a:pt x="0" y="1551135"/>
                  </a:moveTo>
                  <a:lnTo>
                    <a:pt x="334151" y="0"/>
                  </a:lnTo>
                  <a:lnTo>
                    <a:pt x="1006096" y="16952"/>
                  </a:lnTo>
                  <a:lnTo>
                    <a:pt x="486858" y="1551606"/>
                  </a:lnTo>
                  <a:lnTo>
                    <a:pt x="0" y="1551135"/>
                  </a:lnTo>
                  <a:close/>
                </a:path>
              </a:pathLst>
            </a:cu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kstvak 5"/>
            <p:cNvSpPr txBox="1"/>
            <p:nvPr/>
          </p:nvSpPr>
          <p:spPr>
            <a:xfrm>
              <a:off x="2678267" y="1738226"/>
              <a:ext cx="321838" cy="4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l-NL" dirty="0" smtClean="0">
                  <a:solidFill>
                    <a:schemeClr val="accent4">
                      <a:lumMod val="90000"/>
                    </a:schemeClr>
                  </a:solidFill>
                  <a:latin typeface="Calibri" panose="020F0502020204030204"/>
                </a:rPr>
                <a:t>2</a:t>
              </a:r>
              <a:endParaRPr lang="nl-NL" dirty="0">
                <a:solidFill>
                  <a:schemeClr val="accent4">
                    <a:lumMod val="9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55" name="Tekstvak 41"/>
            <p:cNvSpPr txBox="1"/>
            <p:nvPr/>
          </p:nvSpPr>
          <p:spPr>
            <a:xfrm>
              <a:off x="2664941" y="2489608"/>
              <a:ext cx="321838" cy="4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l-NL" dirty="0">
                  <a:solidFill>
                    <a:schemeClr val="accent4">
                      <a:lumMod val="90000"/>
                    </a:schemeClr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56" name="Tekstvak 42"/>
            <p:cNvSpPr txBox="1"/>
            <p:nvPr/>
          </p:nvSpPr>
          <p:spPr>
            <a:xfrm>
              <a:off x="2678993" y="3194900"/>
              <a:ext cx="321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l-NL" dirty="0" smtClean="0">
                  <a:solidFill>
                    <a:srgbClr val="FFFF00"/>
                  </a:solidFill>
                  <a:latin typeface="Calibri" panose="020F0502020204030204"/>
                </a:rPr>
                <a:t>3</a:t>
              </a:r>
              <a:endParaRPr lang="nl-NL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  <p:sp>
          <p:nvSpPr>
            <p:cNvPr id="57" name="Tekstvak 43"/>
            <p:cNvSpPr txBox="1"/>
            <p:nvPr/>
          </p:nvSpPr>
          <p:spPr>
            <a:xfrm>
              <a:off x="2663551" y="3968520"/>
              <a:ext cx="321838" cy="4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l-NL" dirty="0">
                  <a:solidFill>
                    <a:srgbClr val="FF0000"/>
                  </a:solidFill>
                  <a:latin typeface="Calibri" panose="020F0502020204030204"/>
                </a:rPr>
                <a:t>5</a:t>
              </a:r>
            </a:p>
          </p:txBody>
        </p:sp>
        <p:sp>
          <p:nvSpPr>
            <p:cNvPr id="58" name="Tekstvak 44"/>
            <p:cNvSpPr txBox="1"/>
            <p:nvPr/>
          </p:nvSpPr>
          <p:spPr>
            <a:xfrm>
              <a:off x="2688321" y="4745440"/>
              <a:ext cx="321838" cy="4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l-NL" dirty="0" smtClean="0">
                  <a:solidFill>
                    <a:srgbClr val="FFC000"/>
                  </a:solidFill>
                  <a:latin typeface="Calibri" panose="020F0502020204030204"/>
                </a:rPr>
                <a:t>4</a:t>
              </a:r>
              <a:endParaRPr lang="nl-NL" dirty="0">
                <a:solidFill>
                  <a:srgbClr val="FFC000"/>
                </a:solidFill>
                <a:latin typeface="Calibri" panose="020F0502020204030204"/>
              </a:endParaRPr>
            </a:p>
          </p:txBody>
        </p:sp>
        <p:sp>
          <p:nvSpPr>
            <p:cNvPr id="78" name="Tekstvak 45"/>
            <p:cNvSpPr txBox="1"/>
            <p:nvPr/>
          </p:nvSpPr>
          <p:spPr>
            <a:xfrm>
              <a:off x="2674555" y="5487577"/>
              <a:ext cx="321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l-NL" dirty="0" smtClean="0">
                  <a:solidFill>
                    <a:srgbClr val="FFFF00"/>
                  </a:solidFill>
                  <a:latin typeface="Calibri" panose="020F0502020204030204"/>
                </a:rPr>
                <a:t>3</a:t>
              </a:r>
              <a:endParaRPr lang="nl-NL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sp>
        <p:nvSpPr>
          <p:cNvPr id="83" name="Tekstvak 68"/>
          <p:cNvSpPr txBox="1">
            <a:spLocks noChangeArrowheads="1"/>
          </p:cNvSpPr>
          <p:nvPr/>
        </p:nvSpPr>
        <p:spPr bwMode="auto">
          <a:xfrm>
            <a:off x="3842741" y="846216"/>
            <a:ext cx="3879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Van laveren!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23235" y="1219200"/>
            <a:ext cx="880200" cy="3223260"/>
          </a:xfrm>
          <a:custGeom>
            <a:avLst/>
            <a:gdLst>
              <a:gd name="connsiteX0" fmla="*/ 503885 w 880200"/>
              <a:gd name="connsiteY0" fmla="*/ 0 h 3223260"/>
              <a:gd name="connsiteX1" fmla="*/ 862025 w 880200"/>
              <a:gd name="connsiteY1" fmla="*/ 914400 h 3223260"/>
              <a:gd name="connsiteX2" fmla="*/ 965 w 880200"/>
              <a:gd name="connsiteY2" fmla="*/ 1927860 h 3223260"/>
              <a:gd name="connsiteX3" fmla="*/ 686765 w 880200"/>
              <a:gd name="connsiteY3" fmla="*/ 2781300 h 3223260"/>
              <a:gd name="connsiteX4" fmla="*/ 435305 w 880200"/>
              <a:gd name="connsiteY4" fmla="*/ 3223260 h 322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200" h="3223260">
                <a:moveTo>
                  <a:pt x="503885" y="0"/>
                </a:moveTo>
                <a:cubicBezTo>
                  <a:pt x="724865" y="296545"/>
                  <a:pt x="945845" y="593090"/>
                  <a:pt x="862025" y="914400"/>
                </a:cubicBezTo>
                <a:cubicBezTo>
                  <a:pt x="778205" y="1235710"/>
                  <a:pt x="30175" y="1616710"/>
                  <a:pt x="965" y="1927860"/>
                </a:cubicBezTo>
                <a:cubicBezTo>
                  <a:pt x="-28245" y="2239010"/>
                  <a:pt x="614375" y="2565400"/>
                  <a:pt x="686765" y="2781300"/>
                </a:cubicBezTo>
                <a:cubicBezTo>
                  <a:pt x="759155" y="2997200"/>
                  <a:pt x="597230" y="3110230"/>
                  <a:pt x="435305" y="3223260"/>
                </a:cubicBezTo>
              </a:path>
            </a:pathLst>
          </a:custGeom>
          <a:noFill/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1040" flipV="1">
            <a:off x="3929263" y="1349084"/>
            <a:ext cx="584262" cy="55429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1917" flipV="1">
            <a:off x="3395777" y="3183921"/>
            <a:ext cx="584262" cy="5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2" y="792082"/>
            <a:ext cx="7085456" cy="3288795"/>
          </a:xfrm>
          <a:prstGeom prst="rect">
            <a:avLst/>
          </a:prstGeom>
        </p:spPr>
      </p:pic>
      <p:sp>
        <p:nvSpPr>
          <p:cNvPr id="6" name="Tekstvak 68"/>
          <p:cNvSpPr txBox="1">
            <a:spLocks noChangeArrowheads="1"/>
          </p:cNvSpPr>
          <p:nvPr/>
        </p:nvSpPr>
        <p:spPr bwMode="auto">
          <a:xfrm>
            <a:off x="-943457" y="173498"/>
            <a:ext cx="8945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Hoe gaan we dit organiseren.</a:t>
            </a:r>
            <a:endParaRPr lang="nl-NL" sz="28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156336" y="4353012"/>
            <a:ext cx="80772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Klant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992631" y="4353012"/>
            <a:ext cx="80772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Proces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2836544" y="4353012"/>
            <a:ext cx="80772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smtClean="0">
                <a:solidFill>
                  <a:schemeClr val="tx1"/>
                </a:solidFill>
              </a:rPr>
              <a:t>Financieel</a:t>
            </a:r>
          </a:p>
          <a:p>
            <a:pPr algn="ctr"/>
            <a:r>
              <a:rPr lang="nl-NL" sz="900" dirty="0" smtClean="0">
                <a:solidFill>
                  <a:schemeClr val="tx1"/>
                </a:solidFill>
              </a:rPr>
              <a:t>innovatie</a:t>
            </a:r>
            <a:endParaRPr lang="nl-NL" sz="900" dirty="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669030" y="4353012"/>
            <a:ext cx="80772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MVO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Arbo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9134" y="4353012"/>
            <a:ext cx="80772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K</a:t>
            </a:r>
            <a:r>
              <a:rPr lang="nl-NL" sz="1100" dirty="0" smtClean="0">
                <a:solidFill>
                  <a:schemeClr val="tx1"/>
                </a:solidFill>
              </a:rPr>
              <a:t>waliteit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5349238" y="4340550"/>
            <a:ext cx="80772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err="1" smtClean="0">
                <a:solidFill>
                  <a:schemeClr val="tx1"/>
                </a:solidFill>
              </a:rPr>
              <a:t>KPI’s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1156336" y="4065704"/>
            <a:ext cx="4993004" cy="2216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6 thema’s</a:t>
            </a:r>
          </a:p>
        </p:txBody>
      </p:sp>
      <p:grpSp>
        <p:nvGrpSpPr>
          <p:cNvPr id="15" name="Group 116"/>
          <p:cNvGrpSpPr/>
          <p:nvPr/>
        </p:nvGrpSpPr>
        <p:grpSpPr>
          <a:xfrm>
            <a:off x="6678049" y="342747"/>
            <a:ext cx="3218601" cy="4519756"/>
            <a:chOff x="3361262" y="289988"/>
            <a:chExt cx="3218601" cy="4519756"/>
          </a:xfrm>
        </p:grpSpPr>
        <p:grpSp>
          <p:nvGrpSpPr>
            <p:cNvPr id="16" name="Group 103"/>
            <p:cNvGrpSpPr/>
            <p:nvPr/>
          </p:nvGrpSpPr>
          <p:grpSpPr>
            <a:xfrm>
              <a:off x="4245253" y="3451416"/>
              <a:ext cx="1260000" cy="1260000"/>
              <a:chOff x="5260877" y="3463747"/>
              <a:chExt cx="1260000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53" name="Group 91"/>
              <p:cNvGrpSpPr/>
              <p:nvPr/>
            </p:nvGrpSpPr>
            <p:grpSpPr>
              <a:xfrm>
                <a:off x="5260877" y="3463747"/>
                <a:ext cx="1260000" cy="1260000"/>
                <a:chOff x="4187952" y="2304288"/>
                <a:chExt cx="1572768" cy="15727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Oval 92"/>
                <p:cNvSpPr/>
                <p:nvPr/>
              </p:nvSpPr>
              <p:spPr>
                <a:xfrm>
                  <a:off x="4187952" y="2304288"/>
                  <a:ext cx="1572768" cy="157276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57" name="Straight Connector 93"/>
                <p:cNvCxnSpPr>
                  <a:stCxn id="56" idx="0"/>
                  <a:endCxn id="56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  <p:cxnSp>
              <p:nvCxnSpPr>
                <p:cNvPr id="58" name="Straight Connector 94"/>
                <p:cNvCxnSpPr>
                  <a:stCxn id="56" idx="0"/>
                  <a:endCxn id="56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54" name="Tekstvak 7"/>
              <p:cNvSpPr txBox="1"/>
              <p:nvPr/>
            </p:nvSpPr>
            <p:spPr>
              <a:xfrm>
                <a:off x="5297764" y="3643624"/>
                <a:ext cx="5992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050" b="1" dirty="0" smtClean="0"/>
                  <a:t>overig stuca, tegelz, voeg, levera</a:t>
                </a:r>
              </a:p>
            </p:txBody>
          </p:sp>
          <p:sp>
            <p:nvSpPr>
              <p:cNvPr id="55" name="Tekstvak 7"/>
              <p:cNvSpPr txBox="1"/>
              <p:nvPr/>
            </p:nvSpPr>
            <p:spPr>
              <a:xfrm>
                <a:off x="5896973" y="3643624"/>
                <a:ext cx="5992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050" b="1" dirty="0" smtClean="0"/>
                  <a:t>overig stuca, tegelz, voeg, levera</a:t>
                </a:r>
              </a:p>
            </p:txBody>
          </p:sp>
        </p:grpSp>
        <p:grpSp>
          <p:nvGrpSpPr>
            <p:cNvPr id="18" name="Group 106"/>
            <p:cNvGrpSpPr/>
            <p:nvPr/>
          </p:nvGrpSpPr>
          <p:grpSpPr>
            <a:xfrm>
              <a:off x="4243340" y="2692761"/>
              <a:ext cx="1263826" cy="1260000"/>
              <a:chOff x="5369625" y="1708718"/>
              <a:chExt cx="1263826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47" name="Group 97"/>
              <p:cNvGrpSpPr/>
              <p:nvPr/>
            </p:nvGrpSpPr>
            <p:grpSpPr>
              <a:xfrm>
                <a:off x="5369625" y="1708718"/>
                <a:ext cx="1260000" cy="1260000"/>
                <a:chOff x="4187952" y="2304288"/>
                <a:chExt cx="1572768" cy="1572768"/>
              </a:xfr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Oval 98"/>
                <p:cNvSpPr/>
                <p:nvPr/>
              </p:nvSpPr>
              <p:spPr>
                <a:xfrm>
                  <a:off x="4187952" y="2304288"/>
                  <a:ext cx="1572768" cy="15727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51" name="Straight Connector 99"/>
                <p:cNvCxnSpPr>
                  <a:stCxn id="50" idx="0"/>
                  <a:endCxn id="50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Straight Connector 100"/>
                <p:cNvCxnSpPr>
                  <a:stCxn id="50" idx="0"/>
                  <a:endCxn id="50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48" name="Tekstvak 7"/>
              <p:cNvSpPr txBox="1"/>
              <p:nvPr/>
            </p:nvSpPr>
            <p:spPr>
              <a:xfrm>
                <a:off x="5406512" y="2141326"/>
                <a:ext cx="599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dak</a:t>
                </a:r>
                <a:endParaRPr lang="nl-NL" b="1" dirty="0"/>
              </a:p>
            </p:txBody>
          </p:sp>
          <p:sp>
            <p:nvSpPr>
              <p:cNvPr id="49" name="Tekstvak 7"/>
              <p:cNvSpPr txBox="1"/>
              <p:nvPr/>
            </p:nvSpPr>
            <p:spPr>
              <a:xfrm>
                <a:off x="6034242" y="2141326"/>
                <a:ext cx="599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dak</a:t>
                </a:r>
                <a:endParaRPr lang="nl-NL" b="1" dirty="0"/>
              </a:p>
            </p:txBody>
          </p:sp>
        </p:grpSp>
        <p:grpSp>
          <p:nvGrpSpPr>
            <p:cNvPr id="19" name="Group 105"/>
            <p:cNvGrpSpPr/>
            <p:nvPr/>
          </p:nvGrpSpPr>
          <p:grpSpPr>
            <a:xfrm>
              <a:off x="4245253" y="1998184"/>
              <a:ext cx="1260000" cy="1260000"/>
              <a:chOff x="2266377" y="3807845"/>
              <a:chExt cx="1260000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42" name="Group 84"/>
              <p:cNvGrpSpPr/>
              <p:nvPr/>
            </p:nvGrpSpPr>
            <p:grpSpPr>
              <a:xfrm>
                <a:off x="2266377" y="3807845"/>
                <a:ext cx="1260000" cy="1260000"/>
                <a:chOff x="4187952" y="2311897"/>
                <a:chExt cx="1572768" cy="15727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Oval 85"/>
                <p:cNvSpPr/>
                <p:nvPr/>
              </p:nvSpPr>
              <p:spPr>
                <a:xfrm>
                  <a:off x="4187952" y="2311897"/>
                  <a:ext cx="1572768" cy="15727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46" name="Straight Connector 86"/>
                <p:cNvCxnSpPr>
                  <a:stCxn id="45" idx="0"/>
                  <a:endCxn id="45" idx="4"/>
                </p:cNvCxnSpPr>
                <p:nvPr/>
              </p:nvCxnSpPr>
              <p:spPr>
                <a:xfrm>
                  <a:off x="4974336" y="2311897"/>
                  <a:ext cx="0" cy="1572768"/>
                </a:xfrm>
                <a:prstGeom prst="lin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43" name="Tekstvak 7"/>
              <p:cNvSpPr txBox="1"/>
              <p:nvPr/>
            </p:nvSpPr>
            <p:spPr>
              <a:xfrm>
                <a:off x="2333744" y="4105796"/>
                <a:ext cx="5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 smtClean="0"/>
                  <a:t>cv mv</a:t>
                </a:r>
                <a:endParaRPr lang="nl-NL" b="1" dirty="0"/>
              </a:p>
            </p:txBody>
          </p:sp>
          <p:sp>
            <p:nvSpPr>
              <p:cNvPr id="44" name="Tekstvak 7"/>
              <p:cNvSpPr txBox="1"/>
              <p:nvPr/>
            </p:nvSpPr>
            <p:spPr>
              <a:xfrm>
                <a:off x="2914976" y="4099700"/>
                <a:ext cx="5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 smtClean="0"/>
                  <a:t>cv mv</a:t>
                </a:r>
                <a:endParaRPr lang="nl-NL" b="1" dirty="0"/>
              </a:p>
            </p:txBody>
          </p:sp>
        </p:grpSp>
        <p:grpSp>
          <p:nvGrpSpPr>
            <p:cNvPr id="20" name="Group 104"/>
            <p:cNvGrpSpPr/>
            <p:nvPr/>
          </p:nvGrpSpPr>
          <p:grpSpPr>
            <a:xfrm>
              <a:off x="4243340" y="1249636"/>
              <a:ext cx="1263826" cy="1260000"/>
              <a:chOff x="3605319" y="2825054"/>
              <a:chExt cx="1263826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36" name="Group 22"/>
              <p:cNvGrpSpPr/>
              <p:nvPr/>
            </p:nvGrpSpPr>
            <p:grpSpPr>
              <a:xfrm>
                <a:off x="3605319" y="2825054"/>
                <a:ext cx="1260000" cy="1260000"/>
                <a:chOff x="4187952" y="2304288"/>
                <a:chExt cx="1572768" cy="15727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Oval 35"/>
                <p:cNvSpPr/>
                <p:nvPr/>
              </p:nvSpPr>
              <p:spPr>
                <a:xfrm>
                  <a:off x="4187952" y="2304288"/>
                  <a:ext cx="1572768" cy="1572768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40" name="Straight Connector 37"/>
                <p:cNvCxnSpPr>
                  <a:stCxn id="39" idx="0"/>
                  <a:endCxn id="39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Straight Connector 38"/>
                <p:cNvCxnSpPr>
                  <a:stCxn id="39" idx="0"/>
                  <a:endCxn id="39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7" name="Tekstvak 7"/>
              <p:cNvSpPr txBox="1"/>
              <p:nvPr/>
            </p:nvSpPr>
            <p:spPr>
              <a:xfrm>
                <a:off x="3642206" y="3257662"/>
                <a:ext cx="599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DO</a:t>
                </a:r>
                <a:endParaRPr lang="nl-NL" sz="2000" b="1" dirty="0"/>
              </a:p>
            </p:txBody>
          </p:sp>
          <p:sp>
            <p:nvSpPr>
              <p:cNvPr id="38" name="Tekstvak 7"/>
              <p:cNvSpPr txBox="1"/>
              <p:nvPr/>
            </p:nvSpPr>
            <p:spPr>
              <a:xfrm>
                <a:off x="4269936" y="3257662"/>
                <a:ext cx="599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DO</a:t>
                </a:r>
                <a:endParaRPr lang="nl-NL" sz="2000" b="1" dirty="0"/>
              </a:p>
            </p:txBody>
          </p:sp>
        </p:grpSp>
        <p:grpSp>
          <p:nvGrpSpPr>
            <p:cNvPr id="21" name="Group 61"/>
            <p:cNvGrpSpPr/>
            <p:nvPr/>
          </p:nvGrpSpPr>
          <p:grpSpPr>
            <a:xfrm>
              <a:off x="4245253" y="513175"/>
              <a:ext cx="1260000" cy="1260000"/>
              <a:chOff x="1139583" y="1437839"/>
              <a:chExt cx="1260000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25" name="Group 62"/>
              <p:cNvGrpSpPr/>
              <p:nvPr/>
            </p:nvGrpSpPr>
            <p:grpSpPr>
              <a:xfrm>
                <a:off x="1139583" y="1437839"/>
                <a:ext cx="1260000" cy="1260000"/>
                <a:chOff x="6754368" y="2304288"/>
                <a:chExt cx="1572768" cy="1572768"/>
              </a:xfr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Oval 78"/>
                <p:cNvSpPr/>
                <p:nvPr/>
              </p:nvSpPr>
              <p:spPr>
                <a:xfrm>
                  <a:off x="6754368" y="2304288"/>
                  <a:ext cx="1572768" cy="1572768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33" name="Straight Connector 79"/>
                <p:cNvCxnSpPr/>
                <p:nvPr/>
              </p:nvCxnSpPr>
              <p:spPr>
                <a:xfrm>
                  <a:off x="7540752" y="2304288"/>
                  <a:ext cx="0" cy="157276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80"/>
                <p:cNvCxnSpPr/>
                <p:nvPr/>
              </p:nvCxnSpPr>
              <p:spPr>
                <a:xfrm rot="3600000">
                  <a:off x="7540752" y="2304288"/>
                  <a:ext cx="0" cy="157276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81"/>
                <p:cNvCxnSpPr/>
                <p:nvPr/>
              </p:nvCxnSpPr>
              <p:spPr>
                <a:xfrm rot="18000000" flipH="1">
                  <a:off x="7540752" y="2304288"/>
                  <a:ext cx="0" cy="157276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6" name="Tekstvak 7"/>
              <p:cNvSpPr txBox="1"/>
              <p:nvPr/>
            </p:nvSpPr>
            <p:spPr>
              <a:xfrm>
                <a:off x="1791646" y="1514016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/>
                  <a:t>7</a:t>
                </a:r>
              </a:p>
            </p:txBody>
          </p:sp>
          <p:sp>
            <p:nvSpPr>
              <p:cNvPr id="27" name="Tekstvak 7"/>
              <p:cNvSpPr txBox="1"/>
              <p:nvPr/>
            </p:nvSpPr>
            <p:spPr>
              <a:xfrm>
                <a:off x="2041648" y="1849669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8</a:t>
                </a:r>
                <a:endParaRPr lang="nl-NL" sz="2000" b="1" dirty="0"/>
              </a:p>
            </p:txBody>
          </p:sp>
          <p:sp>
            <p:nvSpPr>
              <p:cNvPr id="28" name="Tekstvak 7"/>
              <p:cNvSpPr txBox="1"/>
              <p:nvPr/>
            </p:nvSpPr>
            <p:spPr>
              <a:xfrm>
                <a:off x="1791646" y="2209316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7</a:t>
                </a:r>
                <a:endParaRPr lang="nl-NL" sz="2000" b="1" dirty="0"/>
              </a:p>
            </p:txBody>
          </p:sp>
          <p:sp>
            <p:nvSpPr>
              <p:cNvPr id="29" name="Tekstvak 7"/>
              <p:cNvSpPr txBox="1"/>
              <p:nvPr/>
            </p:nvSpPr>
            <p:spPr>
              <a:xfrm>
                <a:off x="1166772" y="1861984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8</a:t>
                </a:r>
                <a:endParaRPr lang="nl-NL" sz="2000" b="1" dirty="0"/>
              </a:p>
            </p:txBody>
          </p:sp>
          <p:sp>
            <p:nvSpPr>
              <p:cNvPr id="30" name="Tekstvak 7"/>
              <p:cNvSpPr txBox="1"/>
              <p:nvPr/>
            </p:nvSpPr>
            <p:spPr>
              <a:xfrm>
                <a:off x="1415909" y="1514016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/>
                  <a:t>7</a:t>
                </a:r>
              </a:p>
            </p:txBody>
          </p:sp>
          <p:sp>
            <p:nvSpPr>
              <p:cNvPr id="31" name="Tekstvak 7"/>
              <p:cNvSpPr txBox="1"/>
              <p:nvPr/>
            </p:nvSpPr>
            <p:spPr>
              <a:xfrm>
                <a:off x="1415909" y="2207730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5</a:t>
                </a:r>
                <a:endParaRPr lang="nl-NL" sz="2000" b="1" dirty="0"/>
              </a:p>
            </p:txBody>
          </p:sp>
        </p:grpSp>
        <p:cxnSp>
          <p:nvCxnSpPr>
            <p:cNvPr id="22" name="Rechte verbindingslijn 11"/>
            <p:cNvCxnSpPr/>
            <p:nvPr/>
          </p:nvCxnSpPr>
          <p:spPr>
            <a:xfrm flipV="1">
              <a:off x="4875253" y="497356"/>
              <a:ext cx="0" cy="43123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12"/>
            <p:cNvSpPr txBox="1"/>
            <p:nvPr/>
          </p:nvSpPr>
          <p:spPr>
            <a:xfrm>
              <a:off x="3361262" y="289988"/>
              <a:ext cx="1534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b="1" dirty="0" smtClean="0"/>
                <a:t>NOORD</a:t>
              </a:r>
            </a:p>
            <a:p>
              <a:pPr algn="r"/>
              <a:r>
                <a:rPr lang="nl-NL" sz="1200" b="1" dirty="0" smtClean="0"/>
                <a:t>Keten regisseur</a:t>
              </a:r>
              <a:endParaRPr lang="nl-NL" sz="2000" b="1" dirty="0"/>
            </a:p>
          </p:txBody>
        </p:sp>
        <p:sp>
          <p:nvSpPr>
            <p:cNvPr id="24" name="Tekstvak 12"/>
            <p:cNvSpPr txBox="1"/>
            <p:nvPr/>
          </p:nvSpPr>
          <p:spPr>
            <a:xfrm>
              <a:off x="4926782" y="289988"/>
              <a:ext cx="1653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/>
                <a:t>ZUID </a:t>
              </a:r>
            </a:p>
            <a:p>
              <a:r>
                <a:rPr lang="nl-NL" sz="1200" b="1" dirty="0" smtClean="0"/>
                <a:t>Keten regisseur</a:t>
              </a:r>
              <a:endParaRPr lang="nl-NL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6833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14</a:t>
            </a:fld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895493" y="1014474"/>
            <a:ext cx="7073482" cy="3944403"/>
            <a:chOff x="394118" y="882394"/>
            <a:chExt cx="7488448" cy="4175802"/>
          </a:xfrm>
        </p:grpSpPr>
        <p:grpSp>
          <p:nvGrpSpPr>
            <p:cNvPr id="59" name="Group 58"/>
            <p:cNvGrpSpPr/>
            <p:nvPr/>
          </p:nvGrpSpPr>
          <p:grpSpPr>
            <a:xfrm>
              <a:off x="1139726" y="882394"/>
              <a:ext cx="6742840" cy="3835986"/>
              <a:chOff x="1090066" y="1296101"/>
              <a:chExt cx="3343308" cy="1902000"/>
            </a:xfrm>
          </p:grpSpPr>
          <p:sp>
            <p:nvSpPr>
              <p:cNvPr id="60" name="Rectangle 86"/>
              <p:cNvSpPr/>
              <p:nvPr/>
            </p:nvSpPr>
            <p:spPr>
              <a:xfrm>
                <a:off x="1528783" y="1296101"/>
                <a:ext cx="1125934" cy="1902000"/>
              </a:xfrm>
              <a:custGeom>
                <a:avLst/>
                <a:gdLst>
                  <a:gd name="connsiteX0" fmla="*/ 0 w 2738760"/>
                  <a:gd name="connsiteY0" fmla="*/ 0 h 4668262"/>
                  <a:gd name="connsiteX1" fmla="*/ 2738760 w 2738760"/>
                  <a:gd name="connsiteY1" fmla="*/ 0 h 4668262"/>
                  <a:gd name="connsiteX2" fmla="*/ 2738760 w 2738760"/>
                  <a:gd name="connsiteY2" fmla="*/ 4668262 h 4668262"/>
                  <a:gd name="connsiteX3" fmla="*/ 0 w 2738760"/>
                  <a:gd name="connsiteY3" fmla="*/ 4668262 h 4668262"/>
                  <a:gd name="connsiteX4" fmla="*/ 0 w 2738760"/>
                  <a:gd name="connsiteY4" fmla="*/ 0 h 4668262"/>
                  <a:gd name="connsiteX0" fmla="*/ 0 w 2747637"/>
                  <a:gd name="connsiteY0" fmla="*/ 0 h 4668262"/>
                  <a:gd name="connsiteX1" fmla="*/ 2747637 w 2747637"/>
                  <a:gd name="connsiteY1" fmla="*/ 914400 h 4668262"/>
                  <a:gd name="connsiteX2" fmla="*/ 2738760 w 2747637"/>
                  <a:gd name="connsiteY2" fmla="*/ 4668262 h 4668262"/>
                  <a:gd name="connsiteX3" fmla="*/ 0 w 2747637"/>
                  <a:gd name="connsiteY3" fmla="*/ 4668262 h 4668262"/>
                  <a:gd name="connsiteX4" fmla="*/ 0 w 2747637"/>
                  <a:gd name="connsiteY4" fmla="*/ 0 h 4668262"/>
                  <a:gd name="connsiteX0" fmla="*/ 0 w 2765393"/>
                  <a:gd name="connsiteY0" fmla="*/ 0 h 4668262"/>
                  <a:gd name="connsiteX1" fmla="*/ 2747637 w 2765393"/>
                  <a:gd name="connsiteY1" fmla="*/ 914400 h 4668262"/>
                  <a:gd name="connsiteX2" fmla="*/ 2765393 w 2765393"/>
                  <a:gd name="connsiteY2" fmla="*/ 3771617 h 4668262"/>
                  <a:gd name="connsiteX3" fmla="*/ 0 w 2765393"/>
                  <a:gd name="connsiteY3" fmla="*/ 4668262 h 4668262"/>
                  <a:gd name="connsiteX4" fmla="*/ 0 w 2765393"/>
                  <a:gd name="connsiteY4" fmla="*/ 0 h 466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5393" h="4668262">
                    <a:moveTo>
                      <a:pt x="0" y="0"/>
                    </a:moveTo>
                    <a:lnTo>
                      <a:pt x="2747637" y="914400"/>
                    </a:lnTo>
                    <a:lnTo>
                      <a:pt x="2765393" y="3771617"/>
                    </a:lnTo>
                    <a:lnTo>
                      <a:pt x="0" y="466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 rot="5400000">
                <a:off x="2939694" y="1372734"/>
                <a:ext cx="1172265" cy="176390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528784" y="1622842"/>
                <a:ext cx="1115091" cy="24622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28784" y="1948905"/>
                <a:ext cx="1115091" cy="122604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3"/>
              </p:cNvCxnSpPr>
              <p:nvPr/>
            </p:nvCxnSpPr>
            <p:spPr>
              <a:xfrm>
                <a:off x="2643874" y="2254687"/>
                <a:ext cx="0" cy="6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528784" y="2431665"/>
                <a:ext cx="1115091" cy="12912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528784" y="2652472"/>
                <a:ext cx="1115091" cy="262216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96844" y="2240788"/>
                <a:ext cx="1536188" cy="1255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14464" y="1946373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90067" y="1624424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90066" y="2557140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90066" y="2911039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643874" y="1521985"/>
                <a:ext cx="0" cy="1415107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4367335" y="2217764"/>
                <a:ext cx="66039" cy="66085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76" name="Tekstvak 68"/>
            <p:cNvSpPr txBox="1">
              <a:spLocks noChangeArrowheads="1"/>
            </p:cNvSpPr>
            <p:nvPr/>
          </p:nvSpPr>
          <p:spPr bwMode="auto">
            <a:xfrm>
              <a:off x="526682" y="955222"/>
              <a:ext cx="1475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Groot 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kstvak 68"/>
            <p:cNvSpPr txBox="1">
              <a:spLocks noChangeArrowheads="1"/>
            </p:cNvSpPr>
            <p:nvPr/>
          </p:nvSpPr>
          <p:spPr bwMode="auto">
            <a:xfrm>
              <a:off x="394118" y="1616682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Planmatig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kstvak 68"/>
            <p:cNvSpPr txBox="1">
              <a:spLocks noChangeArrowheads="1"/>
            </p:cNvSpPr>
            <p:nvPr/>
          </p:nvSpPr>
          <p:spPr bwMode="auto">
            <a:xfrm>
              <a:off x="394118" y="2338285"/>
              <a:ext cx="16085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MJOB</a:t>
              </a:r>
              <a:endParaRPr lang="nl-NL" sz="14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Tekstvak 68"/>
            <p:cNvSpPr txBox="1">
              <a:spLocks noChangeArrowheads="1"/>
            </p:cNvSpPr>
            <p:nvPr/>
          </p:nvSpPr>
          <p:spPr bwMode="auto">
            <a:xfrm>
              <a:off x="394118" y="2843565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Mutatie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kstvak 68"/>
            <p:cNvSpPr txBox="1">
              <a:spLocks noChangeArrowheads="1"/>
            </p:cNvSpPr>
            <p:nvPr/>
          </p:nvSpPr>
          <p:spPr bwMode="auto">
            <a:xfrm>
              <a:off x="394118" y="3504068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Reparatie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kstvak 68"/>
            <p:cNvSpPr txBox="1">
              <a:spLocks noChangeArrowheads="1"/>
            </p:cNvSpPr>
            <p:nvPr/>
          </p:nvSpPr>
          <p:spPr bwMode="auto">
            <a:xfrm>
              <a:off x="394118" y="4174731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Contract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Tekstvak 68"/>
            <p:cNvSpPr txBox="1">
              <a:spLocks noChangeArrowheads="1"/>
            </p:cNvSpPr>
            <p:nvPr/>
          </p:nvSpPr>
          <p:spPr bwMode="auto">
            <a:xfrm>
              <a:off x="3948944" y="4170826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Tekstvak 68"/>
            <p:cNvSpPr txBox="1">
              <a:spLocks noChangeArrowheads="1"/>
            </p:cNvSpPr>
            <p:nvPr/>
          </p:nvSpPr>
          <p:spPr bwMode="auto">
            <a:xfrm>
              <a:off x="1688247" y="4750419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2014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kstvak 68"/>
            <p:cNvSpPr txBox="1">
              <a:spLocks noChangeArrowheads="1"/>
            </p:cNvSpPr>
            <p:nvPr/>
          </p:nvSpPr>
          <p:spPr bwMode="auto">
            <a:xfrm>
              <a:off x="4419498" y="2653971"/>
              <a:ext cx="13717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4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DE STIP</a:t>
              </a:r>
              <a:endParaRPr lang="nl-NL" sz="11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" name="Tekstvak 68"/>
          <p:cNvSpPr txBox="1">
            <a:spLocks noChangeArrowheads="1"/>
          </p:cNvSpPr>
          <p:nvPr/>
        </p:nvSpPr>
        <p:spPr bwMode="auto">
          <a:xfrm>
            <a:off x="394118" y="341627"/>
            <a:ext cx="8434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Naar hier: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Parallelogram 108"/>
          <p:cNvSpPr/>
          <p:nvPr/>
        </p:nvSpPr>
        <p:spPr>
          <a:xfrm rot="16200000">
            <a:off x="2985464" y="521683"/>
            <a:ext cx="1012317" cy="2063077"/>
          </a:xfrm>
          <a:custGeom>
            <a:avLst/>
            <a:gdLst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808284 w 1077712"/>
              <a:gd name="connsiteY3" fmla="*/ 1708952 h 1708952"/>
              <a:gd name="connsiteX4" fmla="*/ 0 w 1077712"/>
              <a:gd name="connsiteY4" fmla="*/ 1708952 h 1708952"/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515321 w 1077712"/>
              <a:gd name="connsiteY3" fmla="*/ 1700075 h 1708952"/>
              <a:gd name="connsiteX4" fmla="*/ 0 w 1077712"/>
              <a:gd name="connsiteY4" fmla="*/ 1708952 h 1708952"/>
              <a:gd name="connsiteX0" fmla="*/ 0 w 1148733"/>
              <a:gd name="connsiteY0" fmla="*/ 1682319 h 1700075"/>
              <a:gd name="connsiteX1" fmla="*/ 340449 w 1148733"/>
              <a:gd name="connsiteY1" fmla="*/ 0 h 1700075"/>
              <a:gd name="connsiteX2" fmla="*/ 1148733 w 1148733"/>
              <a:gd name="connsiteY2" fmla="*/ 0 h 1700075"/>
              <a:gd name="connsiteX3" fmla="*/ 586342 w 1148733"/>
              <a:gd name="connsiteY3" fmla="*/ 1700075 h 1700075"/>
              <a:gd name="connsiteX4" fmla="*/ 0 w 1148733"/>
              <a:gd name="connsiteY4" fmla="*/ 1682319 h 1700075"/>
              <a:gd name="connsiteX0" fmla="*/ 0 w 1174427"/>
              <a:gd name="connsiteY0" fmla="*/ 1701097 h 1718853"/>
              <a:gd name="connsiteX1" fmla="*/ 340449 w 1174427"/>
              <a:gd name="connsiteY1" fmla="*/ 18778 h 1718853"/>
              <a:gd name="connsiteX2" fmla="*/ 1174427 w 1174427"/>
              <a:gd name="connsiteY2" fmla="*/ 0 h 1718853"/>
              <a:gd name="connsiteX3" fmla="*/ 586342 w 1174427"/>
              <a:gd name="connsiteY3" fmla="*/ 1718853 h 1718853"/>
              <a:gd name="connsiteX4" fmla="*/ 0 w 1174427"/>
              <a:gd name="connsiteY4" fmla="*/ 1701097 h 1718853"/>
              <a:gd name="connsiteX0" fmla="*/ 0 w 1174427"/>
              <a:gd name="connsiteY0" fmla="*/ 1701097 h 1718853"/>
              <a:gd name="connsiteX1" fmla="*/ 366144 w 1174427"/>
              <a:gd name="connsiteY1" fmla="*/ 18778 h 1718853"/>
              <a:gd name="connsiteX2" fmla="*/ 1174427 w 1174427"/>
              <a:gd name="connsiteY2" fmla="*/ 0 h 1718853"/>
              <a:gd name="connsiteX3" fmla="*/ 586342 w 1174427"/>
              <a:gd name="connsiteY3" fmla="*/ 1718853 h 1718853"/>
              <a:gd name="connsiteX4" fmla="*/ 0 w 1174427"/>
              <a:gd name="connsiteY4" fmla="*/ 1701097 h 1718853"/>
              <a:gd name="connsiteX0" fmla="*/ 0 w 1174427"/>
              <a:gd name="connsiteY0" fmla="*/ 1707356 h 1725112"/>
              <a:gd name="connsiteX1" fmla="*/ 404685 w 1174427"/>
              <a:gd name="connsiteY1" fmla="*/ 0 h 1725112"/>
              <a:gd name="connsiteX2" fmla="*/ 1174427 w 1174427"/>
              <a:gd name="connsiteY2" fmla="*/ 6259 h 1725112"/>
              <a:gd name="connsiteX3" fmla="*/ 586342 w 1174427"/>
              <a:gd name="connsiteY3" fmla="*/ 1725112 h 1725112"/>
              <a:gd name="connsiteX4" fmla="*/ 0 w 1174427"/>
              <a:gd name="connsiteY4" fmla="*/ 1707356 h 1725112"/>
              <a:gd name="connsiteX0" fmla="*/ 0 w 1174427"/>
              <a:gd name="connsiteY0" fmla="*/ 1707356 h 2035045"/>
              <a:gd name="connsiteX1" fmla="*/ 404685 w 1174427"/>
              <a:gd name="connsiteY1" fmla="*/ 0 h 2035045"/>
              <a:gd name="connsiteX2" fmla="*/ 1174427 w 1174427"/>
              <a:gd name="connsiteY2" fmla="*/ 6259 h 2035045"/>
              <a:gd name="connsiteX3" fmla="*/ 474086 w 1174427"/>
              <a:gd name="connsiteY3" fmla="*/ 2035045 h 2035045"/>
              <a:gd name="connsiteX4" fmla="*/ 0 w 1174427"/>
              <a:gd name="connsiteY4" fmla="*/ 1707356 h 2035045"/>
              <a:gd name="connsiteX0" fmla="*/ 0 w 1230554"/>
              <a:gd name="connsiteY0" fmla="*/ 2044636 h 2044636"/>
              <a:gd name="connsiteX1" fmla="*/ 460812 w 1230554"/>
              <a:gd name="connsiteY1" fmla="*/ 0 h 2044636"/>
              <a:gd name="connsiteX2" fmla="*/ 1230554 w 1230554"/>
              <a:gd name="connsiteY2" fmla="*/ 6259 h 2044636"/>
              <a:gd name="connsiteX3" fmla="*/ 530213 w 1230554"/>
              <a:gd name="connsiteY3" fmla="*/ 2035045 h 2044636"/>
              <a:gd name="connsiteX4" fmla="*/ 0 w 1230554"/>
              <a:gd name="connsiteY4" fmla="*/ 2044636 h 2044636"/>
              <a:gd name="connsiteX0" fmla="*/ 0 w 1230554"/>
              <a:gd name="connsiteY0" fmla="*/ 2044636 h 2044636"/>
              <a:gd name="connsiteX1" fmla="*/ 460812 w 1230554"/>
              <a:gd name="connsiteY1" fmla="*/ 0 h 2044636"/>
              <a:gd name="connsiteX2" fmla="*/ 1230554 w 1230554"/>
              <a:gd name="connsiteY2" fmla="*/ 6259 h 2044636"/>
              <a:gd name="connsiteX3" fmla="*/ 653742 w 1230554"/>
              <a:gd name="connsiteY3" fmla="*/ 2035045 h 2044636"/>
              <a:gd name="connsiteX4" fmla="*/ 0 w 1230554"/>
              <a:gd name="connsiteY4" fmla="*/ 2044636 h 2044636"/>
              <a:gd name="connsiteX0" fmla="*/ 1 w 1415902"/>
              <a:gd name="connsiteY0" fmla="*/ 3397620 h 3397620"/>
              <a:gd name="connsiteX1" fmla="*/ 646160 w 1415902"/>
              <a:gd name="connsiteY1" fmla="*/ 0 h 3397620"/>
              <a:gd name="connsiteX2" fmla="*/ 1415902 w 1415902"/>
              <a:gd name="connsiteY2" fmla="*/ 6259 h 3397620"/>
              <a:gd name="connsiteX3" fmla="*/ 839090 w 1415902"/>
              <a:gd name="connsiteY3" fmla="*/ 2035045 h 3397620"/>
              <a:gd name="connsiteX4" fmla="*/ 1 w 1415902"/>
              <a:gd name="connsiteY4" fmla="*/ 3397620 h 3397620"/>
              <a:gd name="connsiteX0" fmla="*/ 0 w 1415901"/>
              <a:gd name="connsiteY0" fmla="*/ 3397620 h 3397620"/>
              <a:gd name="connsiteX1" fmla="*/ 646159 w 1415901"/>
              <a:gd name="connsiteY1" fmla="*/ 0 h 3397620"/>
              <a:gd name="connsiteX2" fmla="*/ 1415901 w 1415901"/>
              <a:gd name="connsiteY2" fmla="*/ 6259 h 3397620"/>
              <a:gd name="connsiteX3" fmla="*/ 451550 w 1415901"/>
              <a:gd name="connsiteY3" fmla="*/ 3348526 h 3397620"/>
              <a:gd name="connsiteX4" fmla="*/ 0 w 1415901"/>
              <a:gd name="connsiteY4" fmla="*/ 3397620 h 3397620"/>
              <a:gd name="connsiteX0" fmla="*/ 0 w 1415901"/>
              <a:gd name="connsiteY0" fmla="*/ 3391362 h 3391362"/>
              <a:gd name="connsiteX1" fmla="*/ 612460 w 1415901"/>
              <a:gd name="connsiteY1" fmla="*/ 13494 h 3391362"/>
              <a:gd name="connsiteX2" fmla="*/ 1415901 w 1415901"/>
              <a:gd name="connsiteY2" fmla="*/ 1 h 3391362"/>
              <a:gd name="connsiteX3" fmla="*/ 451550 w 1415901"/>
              <a:gd name="connsiteY3" fmla="*/ 3342268 h 3391362"/>
              <a:gd name="connsiteX4" fmla="*/ 0 w 1415901"/>
              <a:gd name="connsiteY4" fmla="*/ 3391362 h 3391362"/>
              <a:gd name="connsiteX0" fmla="*/ 1 w 1399049"/>
              <a:gd name="connsiteY0" fmla="*/ 3292606 h 3342267"/>
              <a:gd name="connsiteX1" fmla="*/ 595608 w 1399049"/>
              <a:gd name="connsiteY1" fmla="*/ 13492 h 3342267"/>
              <a:gd name="connsiteX2" fmla="*/ 1399049 w 1399049"/>
              <a:gd name="connsiteY2" fmla="*/ -1 h 3342267"/>
              <a:gd name="connsiteX3" fmla="*/ 434698 w 1399049"/>
              <a:gd name="connsiteY3" fmla="*/ 3342266 h 3342267"/>
              <a:gd name="connsiteX4" fmla="*/ 1 w 1399049"/>
              <a:gd name="connsiteY4" fmla="*/ 3292606 h 334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049" h="3342267">
                <a:moveTo>
                  <a:pt x="1" y="3292606"/>
                </a:moveTo>
                <a:lnTo>
                  <a:pt x="595608" y="13492"/>
                </a:lnTo>
                <a:lnTo>
                  <a:pt x="1399049" y="-1"/>
                </a:lnTo>
                <a:lnTo>
                  <a:pt x="434698" y="3342266"/>
                </a:lnTo>
                <a:lnTo>
                  <a:pt x="1" y="3292606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Parallelogram 108"/>
          <p:cNvSpPr/>
          <p:nvPr/>
        </p:nvSpPr>
        <p:spPr>
          <a:xfrm rot="16200000">
            <a:off x="3092544" y="1011784"/>
            <a:ext cx="802561" cy="2089837"/>
          </a:xfrm>
          <a:custGeom>
            <a:avLst/>
            <a:gdLst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808284 w 1077712"/>
              <a:gd name="connsiteY3" fmla="*/ 1708952 h 1708952"/>
              <a:gd name="connsiteX4" fmla="*/ 0 w 1077712"/>
              <a:gd name="connsiteY4" fmla="*/ 1708952 h 1708952"/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515321 w 1077712"/>
              <a:gd name="connsiteY3" fmla="*/ 1700075 h 1708952"/>
              <a:gd name="connsiteX4" fmla="*/ 0 w 1077712"/>
              <a:gd name="connsiteY4" fmla="*/ 1708952 h 1708952"/>
              <a:gd name="connsiteX0" fmla="*/ 0 w 1148733"/>
              <a:gd name="connsiteY0" fmla="*/ 1682319 h 1700075"/>
              <a:gd name="connsiteX1" fmla="*/ 340449 w 1148733"/>
              <a:gd name="connsiteY1" fmla="*/ 0 h 1700075"/>
              <a:gd name="connsiteX2" fmla="*/ 1148733 w 1148733"/>
              <a:gd name="connsiteY2" fmla="*/ 0 h 1700075"/>
              <a:gd name="connsiteX3" fmla="*/ 586342 w 1148733"/>
              <a:gd name="connsiteY3" fmla="*/ 1700075 h 1700075"/>
              <a:gd name="connsiteX4" fmla="*/ 0 w 1148733"/>
              <a:gd name="connsiteY4" fmla="*/ 1682319 h 1700075"/>
              <a:gd name="connsiteX0" fmla="*/ 0 w 1148733"/>
              <a:gd name="connsiteY0" fmla="*/ 1682319 h 1919155"/>
              <a:gd name="connsiteX1" fmla="*/ 340449 w 1148733"/>
              <a:gd name="connsiteY1" fmla="*/ 0 h 1919155"/>
              <a:gd name="connsiteX2" fmla="*/ 1148733 w 1148733"/>
              <a:gd name="connsiteY2" fmla="*/ 0 h 1919155"/>
              <a:gd name="connsiteX3" fmla="*/ 689118 w 1148733"/>
              <a:gd name="connsiteY3" fmla="*/ 1919155 h 1919155"/>
              <a:gd name="connsiteX4" fmla="*/ 0 w 1148733"/>
              <a:gd name="connsiteY4" fmla="*/ 1682319 h 1919155"/>
              <a:gd name="connsiteX0" fmla="*/ 0 w 1039533"/>
              <a:gd name="connsiteY0" fmla="*/ 1857583 h 1919155"/>
              <a:gd name="connsiteX1" fmla="*/ 231249 w 1039533"/>
              <a:gd name="connsiteY1" fmla="*/ 0 h 1919155"/>
              <a:gd name="connsiteX2" fmla="*/ 1039533 w 1039533"/>
              <a:gd name="connsiteY2" fmla="*/ 0 h 1919155"/>
              <a:gd name="connsiteX3" fmla="*/ 579918 w 1039533"/>
              <a:gd name="connsiteY3" fmla="*/ 1919155 h 1919155"/>
              <a:gd name="connsiteX4" fmla="*/ 0 w 1039533"/>
              <a:gd name="connsiteY4" fmla="*/ 1857583 h 1919155"/>
              <a:gd name="connsiteX0" fmla="*/ 0 w 1026686"/>
              <a:gd name="connsiteY0" fmla="*/ 1870102 h 1931674"/>
              <a:gd name="connsiteX1" fmla="*/ 23124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197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7332 w 1026686"/>
              <a:gd name="connsiteY1" fmla="*/ 7303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05274"/>
              <a:gd name="connsiteY0" fmla="*/ 1870102 h 1931674"/>
              <a:gd name="connsiteX1" fmla="*/ 195920 w 1005274"/>
              <a:gd name="connsiteY1" fmla="*/ 7303 h 1931674"/>
              <a:gd name="connsiteX2" fmla="*/ 1005274 w 1005274"/>
              <a:gd name="connsiteY2" fmla="*/ 0 h 1931674"/>
              <a:gd name="connsiteX3" fmla="*/ 558506 w 1005274"/>
              <a:gd name="connsiteY3" fmla="*/ 1931674 h 1931674"/>
              <a:gd name="connsiteX4" fmla="*/ 0 w 1005274"/>
              <a:gd name="connsiteY4" fmla="*/ 1870102 h 1931674"/>
              <a:gd name="connsiteX0" fmla="*/ 0 w 1005274"/>
              <a:gd name="connsiteY0" fmla="*/ 1870102 h 1879512"/>
              <a:gd name="connsiteX1" fmla="*/ 195920 w 1005274"/>
              <a:gd name="connsiteY1" fmla="*/ 7303 h 1879512"/>
              <a:gd name="connsiteX2" fmla="*/ 1005274 w 1005274"/>
              <a:gd name="connsiteY2" fmla="*/ 0 h 1879512"/>
              <a:gd name="connsiteX3" fmla="*/ 558506 w 1005274"/>
              <a:gd name="connsiteY3" fmla="*/ 1879512 h 1879512"/>
              <a:gd name="connsiteX4" fmla="*/ 0 w 1005274"/>
              <a:gd name="connsiteY4" fmla="*/ 1870102 h 1879512"/>
              <a:gd name="connsiteX0" fmla="*/ 0 w 1005274"/>
              <a:gd name="connsiteY0" fmla="*/ 1870102 h 2089173"/>
              <a:gd name="connsiteX1" fmla="*/ 195920 w 1005274"/>
              <a:gd name="connsiteY1" fmla="*/ 7303 h 2089173"/>
              <a:gd name="connsiteX2" fmla="*/ 1005274 w 1005274"/>
              <a:gd name="connsiteY2" fmla="*/ 0 h 2089173"/>
              <a:gd name="connsiteX3" fmla="*/ 521087 w 1005274"/>
              <a:gd name="connsiteY3" fmla="*/ 2089173 h 2089173"/>
              <a:gd name="connsiteX4" fmla="*/ 0 w 1005274"/>
              <a:gd name="connsiteY4" fmla="*/ 1870102 h 2089173"/>
              <a:gd name="connsiteX0" fmla="*/ 0 w 1033337"/>
              <a:gd name="connsiteY0" fmla="*/ 2079764 h 2089173"/>
              <a:gd name="connsiteX1" fmla="*/ 223983 w 1033337"/>
              <a:gd name="connsiteY1" fmla="*/ 7303 h 2089173"/>
              <a:gd name="connsiteX2" fmla="*/ 1033337 w 1033337"/>
              <a:gd name="connsiteY2" fmla="*/ 0 h 2089173"/>
              <a:gd name="connsiteX3" fmla="*/ 549150 w 1033337"/>
              <a:gd name="connsiteY3" fmla="*/ 2089173 h 2089173"/>
              <a:gd name="connsiteX4" fmla="*/ 0 w 1033337"/>
              <a:gd name="connsiteY4" fmla="*/ 2079764 h 2089173"/>
              <a:gd name="connsiteX0" fmla="*/ 0 w 1033337"/>
              <a:gd name="connsiteY0" fmla="*/ 2079764 h 2079764"/>
              <a:gd name="connsiteX1" fmla="*/ 223983 w 1033337"/>
              <a:gd name="connsiteY1" fmla="*/ 7303 h 2079764"/>
              <a:gd name="connsiteX2" fmla="*/ 1033337 w 1033337"/>
              <a:gd name="connsiteY2" fmla="*/ 0 h 2079764"/>
              <a:gd name="connsiteX3" fmla="*/ 605319 w 1033337"/>
              <a:gd name="connsiteY3" fmla="*/ 2056810 h 2079764"/>
              <a:gd name="connsiteX4" fmla="*/ 0 w 1033337"/>
              <a:gd name="connsiteY4" fmla="*/ 2079764 h 2079764"/>
              <a:gd name="connsiteX0" fmla="*/ 0 w 949089"/>
              <a:gd name="connsiteY0" fmla="*/ 2079764 h 2079764"/>
              <a:gd name="connsiteX1" fmla="*/ 139735 w 949089"/>
              <a:gd name="connsiteY1" fmla="*/ 7303 h 2079764"/>
              <a:gd name="connsiteX2" fmla="*/ 949089 w 949089"/>
              <a:gd name="connsiteY2" fmla="*/ 0 h 2079764"/>
              <a:gd name="connsiteX3" fmla="*/ 521071 w 949089"/>
              <a:gd name="connsiteY3" fmla="*/ 2056810 h 2079764"/>
              <a:gd name="connsiteX4" fmla="*/ 0 w 949089"/>
              <a:gd name="connsiteY4" fmla="*/ 2079764 h 2079764"/>
              <a:gd name="connsiteX0" fmla="*/ 0 w 949089"/>
              <a:gd name="connsiteY0" fmla="*/ 2088644 h 2088644"/>
              <a:gd name="connsiteX1" fmla="*/ 195901 w 949089"/>
              <a:gd name="connsiteY1" fmla="*/ 0 h 2088644"/>
              <a:gd name="connsiteX2" fmla="*/ 949089 w 949089"/>
              <a:gd name="connsiteY2" fmla="*/ 8880 h 2088644"/>
              <a:gd name="connsiteX3" fmla="*/ 521071 w 949089"/>
              <a:gd name="connsiteY3" fmla="*/ 2065690 h 2088644"/>
              <a:gd name="connsiteX4" fmla="*/ 0 w 949089"/>
              <a:gd name="connsiteY4" fmla="*/ 2088644 h 2088644"/>
              <a:gd name="connsiteX0" fmla="*/ 0 w 949089"/>
              <a:gd name="connsiteY0" fmla="*/ 2079764 h 2079764"/>
              <a:gd name="connsiteX1" fmla="*/ 153776 w 949089"/>
              <a:gd name="connsiteY1" fmla="*/ 23491 h 2079764"/>
              <a:gd name="connsiteX2" fmla="*/ 949089 w 949089"/>
              <a:gd name="connsiteY2" fmla="*/ 0 h 2079764"/>
              <a:gd name="connsiteX3" fmla="*/ 521071 w 949089"/>
              <a:gd name="connsiteY3" fmla="*/ 2056810 h 2079764"/>
              <a:gd name="connsiteX4" fmla="*/ 0 w 949089"/>
              <a:gd name="connsiteY4" fmla="*/ 2079764 h 2079764"/>
              <a:gd name="connsiteX0" fmla="*/ 20845 w 969934"/>
              <a:gd name="connsiteY0" fmla="*/ 2079764 h 2079764"/>
              <a:gd name="connsiteX1" fmla="*/ 167 w 969934"/>
              <a:gd name="connsiteY1" fmla="*/ 1957659 h 2079764"/>
              <a:gd name="connsiteX2" fmla="*/ 174621 w 969934"/>
              <a:gd name="connsiteY2" fmla="*/ 23491 h 2079764"/>
              <a:gd name="connsiteX3" fmla="*/ 969934 w 969934"/>
              <a:gd name="connsiteY3" fmla="*/ 0 h 2079764"/>
              <a:gd name="connsiteX4" fmla="*/ 541916 w 969934"/>
              <a:gd name="connsiteY4" fmla="*/ 2056810 h 2079764"/>
              <a:gd name="connsiteX5" fmla="*/ 20845 w 969934"/>
              <a:gd name="connsiteY5" fmla="*/ 2079764 h 2079764"/>
              <a:gd name="connsiteX0" fmla="*/ 24111 w 973200"/>
              <a:gd name="connsiteY0" fmla="*/ 2079764 h 2079764"/>
              <a:gd name="connsiteX1" fmla="*/ 177887 w 973200"/>
              <a:gd name="connsiteY1" fmla="*/ 23491 h 2079764"/>
              <a:gd name="connsiteX2" fmla="*/ 973200 w 973200"/>
              <a:gd name="connsiteY2" fmla="*/ 0 h 2079764"/>
              <a:gd name="connsiteX3" fmla="*/ 545182 w 973200"/>
              <a:gd name="connsiteY3" fmla="*/ 2056810 h 2079764"/>
              <a:gd name="connsiteX4" fmla="*/ 24111 w 973200"/>
              <a:gd name="connsiteY4" fmla="*/ 2079764 h 2079764"/>
              <a:gd name="connsiteX0" fmla="*/ 20322 w 994686"/>
              <a:gd name="connsiteY0" fmla="*/ 2060344 h 2060344"/>
              <a:gd name="connsiteX1" fmla="*/ 199373 w 994686"/>
              <a:gd name="connsiteY1" fmla="*/ 23491 h 2060344"/>
              <a:gd name="connsiteX2" fmla="*/ 994686 w 994686"/>
              <a:gd name="connsiteY2" fmla="*/ 0 h 2060344"/>
              <a:gd name="connsiteX3" fmla="*/ 566668 w 994686"/>
              <a:gd name="connsiteY3" fmla="*/ 2056810 h 2060344"/>
              <a:gd name="connsiteX4" fmla="*/ 20322 w 994686"/>
              <a:gd name="connsiteY4" fmla="*/ 2060344 h 2060344"/>
              <a:gd name="connsiteX0" fmla="*/ 1 w 974365"/>
              <a:gd name="connsiteY0" fmla="*/ 2060344 h 2060344"/>
              <a:gd name="connsiteX1" fmla="*/ 179052 w 974365"/>
              <a:gd name="connsiteY1" fmla="*/ 23491 h 2060344"/>
              <a:gd name="connsiteX2" fmla="*/ 974365 w 974365"/>
              <a:gd name="connsiteY2" fmla="*/ 0 h 2060344"/>
              <a:gd name="connsiteX3" fmla="*/ 546347 w 974365"/>
              <a:gd name="connsiteY3" fmla="*/ 2056810 h 2060344"/>
              <a:gd name="connsiteX4" fmla="*/ 1 w 974365"/>
              <a:gd name="connsiteY4" fmla="*/ 2060344 h 2060344"/>
              <a:gd name="connsiteX0" fmla="*/ 0 w 974364"/>
              <a:gd name="connsiteY0" fmla="*/ 2060344 h 2060344"/>
              <a:gd name="connsiteX1" fmla="*/ 179051 w 974364"/>
              <a:gd name="connsiteY1" fmla="*/ 23491 h 2060344"/>
              <a:gd name="connsiteX2" fmla="*/ 974364 w 974364"/>
              <a:gd name="connsiteY2" fmla="*/ 0 h 2060344"/>
              <a:gd name="connsiteX3" fmla="*/ 546346 w 974364"/>
              <a:gd name="connsiteY3" fmla="*/ 2056810 h 2060344"/>
              <a:gd name="connsiteX4" fmla="*/ 0 w 974364"/>
              <a:gd name="connsiteY4" fmla="*/ 2060344 h 2060344"/>
              <a:gd name="connsiteX0" fmla="*/ 0 w 1109161"/>
              <a:gd name="connsiteY0" fmla="*/ 3303241 h 3303241"/>
              <a:gd name="connsiteX1" fmla="*/ 313848 w 1109161"/>
              <a:gd name="connsiteY1" fmla="*/ 23491 h 3303241"/>
              <a:gd name="connsiteX2" fmla="*/ 1109161 w 1109161"/>
              <a:gd name="connsiteY2" fmla="*/ 0 h 3303241"/>
              <a:gd name="connsiteX3" fmla="*/ 681143 w 1109161"/>
              <a:gd name="connsiteY3" fmla="*/ 2056810 h 3303241"/>
              <a:gd name="connsiteX4" fmla="*/ 0 w 1109161"/>
              <a:gd name="connsiteY4" fmla="*/ 3303241 h 3303241"/>
              <a:gd name="connsiteX0" fmla="*/ 0 w 1109161"/>
              <a:gd name="connsiteY0" fmla="*/ 3303241 h 3328838"/>
              <a:gd name="connsiteX1" fmla="*/ 313848 w 1109161"/>
              <a:gd name="connsiteY1" fmla="*/ 23491 h 3328838"/>
              <a:gd name="connsiteX2" fmla="*/ 1109161 w 1109161"/>
              <a:gd name="connsiteY2" fmla="*/ 0 h 3328838"/>
              <a:gd name="connsiteX3" fmla="*/ 445248 w 1109161"/>
              <a:gd name="connsiteY3" fmla="*/ 3328838 h 3328838"/>
              <a:gd name="connsiteX4" fmla="*/ 0 w 1109161"/>
              <a:gd name="connsiteY4" fmla="*/ 3303241 h 33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9161" h="3328838">
                <a:moveTo>
                  <a:pt x="0" y="3303241"/>
                </a:moveTo>
                <a:cubicBezTo>
                  <a:pt x="65156" y="2702185"/>
                  <a:pt x="239915" y="807078"/>
                  <a:pt x="313848" y="23491"/>
                </a:cubicBezTo>
                <a:lnTo>
                  <a:pt x="1109161" y="0"/>
                </a:lnTo>
                <a:lnTo>
                  <a:pt x="445248" y="3328838"/>
                </a:lnTo>
                <a:lnTo>
                  <a:pt x="0" y="3303241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Parallelogram 108"/>
          <p:cNvSpPr/>
          <p:nvPr/>
        </p:nvSpPr>
        <p:spPr>
          <a:xfrm rot="16200000">
            <a:off x="3227803" y="2074705"/>
            <a:ext cx="576333" cy="2086175"/>
          </a:xfrm>
          <a:custGeom>
            <a:avLst/>
            <a:gdLst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808284 w 1077712"/>
              <a:gd name="connsiteY3" fmla="*/ 1708952 h 1708952"/>
              <a:gd name="connsiteX4" fmla="*/ 0 w 1077712"/>
              <a:gd name="connsiteY4" fmla="*/ 1708952 h 1708952"/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515321 w 1077712"/>
              <a:gd name="connsiteY3" fmla="*/ 1700075 h 1708952"/>
              <a:gd name="connsiteX4" fmla="*/ 0 w 1077712"/>
              <a:gd name="connsiteY4" fmla="*/ 1708952 h 1708952"/>
              <a:gd name="connsiteX0" fmla="*/ 0 w 1148733"/>
              <a:gd name="connsiteY0" fmla="*/ 1682319 h 1700075"/>
              <a:gd name="connsiteX1" fmla="*/ 340449 w 1148733"/>
              <a:gd name="connsiteY1" fmla="*/ 0 h 1700075"/>
              <a:gd name="connsiteX2" fmla="*/ 1148733 w 1148733"/>
              <a:gd name="connsiteY2" fmla="*/ 0 h 1700075"/>
              <a:gd name="connsiteX3" fmla="*/ 586342 w 1148733"/>
              <a:gd name="connsiteY3" fmla="*/ 1700075 h 1700075"/>
              <a:gd name="connsiteX4" fmla="*/ 0 w 1148733"/>
              <a:gd name="connsiteY4" fmla="*/ 1682319 h 1700075"/>
              <a:gd name="connsiteX0" fmla="*/ 0 w 1174427"/>
              <a:gd name="connsiteY0" fmla="*/ 1701097 h 1718853"/>
              <a:gd name="connsiteX1" fmla="*/ 340449 w 1174427"/>
              <a:gd name="connsiteY1" fmla="*/ 18778 h 1718853"/>
              <a:gd name="connsiteX2" fmla="*/ 1174427 w 1174427"/>
              <a:gd name="connsiteY2" fmla="*/ 0 h 1718853"/>
              <a:gd name="connsiteX3" fmla="*/ 586342 w 1174427"/>
              <a:gd name="connsiteY3" fmla="*/ 1718853 h 1718853"/>
              <a:gd name="connsiteX4" fmla="*/ 0 w 1174427"/>
              <a:gd name="connsiteY4" fmla="*/ 1701097 h 1718853"/>
              <a:gd name="connsiteX0" fmla="*/ 0 w 1174427"/>
              <a:gd name="connsiteY0" fmla="*/ 1701097 h 1718853"/>
              <a:gd name="connsiteX1" fmla="*/ 366144 w 1174427"/>
              <a:gd name="connsiteY1" fmla="*/ 18778 h 1718853"/>
              <a:gd name="connsiteX2" fmla="*/ 1174427 w 1174427"/>
              <a:gd name="connsiteY2" fmla="*/ 0 h 1718853"/>
              <a:gd name="connsiteX3" fmla="*/ 586342 w 1174427"/>
              <a:gd name="connsiteY3" fmla="*/ 1718853 h 1718853"/>
              <a:gd name="connsiteX4" fmla="*/ 0 w 1174427"/>
              <a:gd name="connsiteY4" fmla="*/ 1701097 h 1718853"/>
              <a:gd name="connsiteX0" fmla="*/ 0 w 1174427"/>
              <a:gd name="connsiteY0" fmla="*/ 1707356 h 1725112"/>
              <a:gd name="connsiteX1" fmla="*/ 404685 w 1174427"/>
              <a:gd name="connsiteY1" fmla="*/ 0 h 1725112"/>
              <a:gd name="connsiteX2" fmla="*/ 1174427 w 1174427"/>
              <a:gd name="connsiteY2" fmla="*/ 6259 h 1725112"/>
              <a:gd name="connsiteX3" fmla="*/ 586342 w 1174427"/>
              <a:gd name="connsiteY3" fmla="*/ 1725112 h 1725112"/>
              <a:gd name="connsiteX4" fmla="*/ 0 w 1174427"/>
              <a:gd name="connsiteY4" fmla="*/ 1707356 h 1725112"/>
              <a:gd name="connsiteX0" fmla="*/ 0 w 1174427"/>
              <a:gd name="connsiteY0" fmla="*/ 1707356 h 1707356"/>
              <a:gd name="connsiteX1" fmla="*/ 404685 w 1174427"/>
              <a:gd name="connsiteY1" fmla="*/ 0 h 1707356"/>
              <a:gd name="connsiteX2" fmla="*/ 1174427 w 1174427"/>
              <a:gd name="connsiteY2" fmla="*/ 6259 h 1707356"/>
              <a:gd name="connsiteX3" fmla="*/ 1124313 w 1174427"/>
              <a:gd name="connsiteY3" fmla="*/ 1247831 h 1707356"/>
              <a:gd name="connsiteX4" fmla="*/ 0 w 1174427"/>
              <a:gd name="connsiteY4" fmla="*/ 1707356 h 1707356"/>
              <a:gd name="connsiteX0" fmla="*/ 125257 w 769742"/>
              <a:gd name="connsiteY0" fmla="*/ 1323966 h 1323966"/>
              <a:gd name="connsiteX1" fmla="*/ 0 w 769742"/>
              <a:gd name="connsiteY1" fmla="*/ 0 h 1323966"/>
              <a:gd name="connsiteX2" fmla="*/ 769742 w 769742"/>
              <a:gd name="connsiteY2" fmla="*/ 6259 h 1323966"/>
              <a:gd name="connsiteX3" fmla="*/ 719628 w 769742"/>
              <a:gd name="connsiteY3" fmla="*/ 1247831 h 1323966"/>
              <a:gd name="connsiteX4" fmla="*/ 125257 w 769742"/>
              <a:gd name="connsiteY4" fmla="*/ 1323966 h 1323966"/>
              <a:gd name="connsiteX0" fmla="*/ 149345 w 793830"/>
              <a:gd name="connsiteY0" fmla="*/ 1323966 h 1323966"/>
              <a:gd name="connsiteX1" fmla="*/ 0 w 793830"/>
              <a:gd name="connsiteY1" fmla="*/ 0 h 1323966"/>
              <a:gd name="connsiteX2" fmla="*/ 793830 w 793830"/>
              <a:gd name="connsiteY2" fmla="*/ 6259 h 1323966"/>
              <a:gd name="connsiteX3" fmla="*/ 743716 w 793830"/>
              <a:gd name="connsiteY3" fmla="*/ 1247831 h 1323966"/>
              <a:gd name="connsiteX4" fmla="*/ 149345 w 793830"/>
              <a:gd name="connsiteY4" fmla="*/ 1323966 h 1323966"/>
              <a:gd name="connsiteX0" fmla="*/ 149345 w 753683"/>
              <a:gd name="connsiteY0" fmla="*/ 1323966 h 1323966"/>
              <a:gd name="connsiteX1" fmla="*/ 0 w 753683"/>
              <a:gd name="connsiteY1" fmla="*/ 0 h 1323966"/>
              <a:gd name="connsiteX2" fmla="*/ 753683 w 753683"/>
              <a:gd name="connsiteY2" fmla="*/ 21908 h 1323966"/>
              <a:gd name="connsiteX3" fmla="*/ 743716 w 753683"/>
              <a:gd name="connsiteY3" fmla="*/ 1247831 h 1323966"/>
              <a:gd name="connsiteX4" fmla="*/ 149345 w 753683"/>
              <a:gd name="connsiteY4" fmla="*/ 1323966 h 1323966"/>
              <a:gd name="connsiteX0" fmla="*/ 149345 w 780448"/>
              <a:gd name="connsiteY0" fmla="*/ 1323966 h 1323966"/>
              <a:gd name="connsiteX1" fmla="*/ 0 w 780448"/>
              <a:gd name="connsiteY1" fmla="*/ 0 h 1323966"/>
              <a:gd name="connsiteX2" fmla="*/ 780448 w 780448"/>
              <a:gd name="connsiteY2" fmla="*/ 6259 h 1323966"/>
              <a:gd name="connsiteX3" fmla="*/ 743716 w 780448"/>
              <a:gd name="connsiteY3" fmla="*/ 1247831 h 1323966"/>
              <a:gd name="connsiteX4" fmla="*/ 149345 w 780448"/>
              <a:gd name="connsiteY4" fmla="*/ 1323966 h 1323966"/>
              <a:gd name="connsiteX0" fmla="*/ 149345 w 780448"/>
              <a:gd name="connsiteY0" fmla="*/ 1323966 h 1323966"/>
              <a:gd name="connsiteX1" fmla="*/ 0 w 780448"/>
              <a:gd name="connsiteY1" fmla="*/ 0 h 1323966"/>
              <a:gd name="connsiteX2" fmla="*/ 780448 w 780448"/>
              <a:gd name="connsiteY2" fmla="*/ 6259 h 1323966"/>
              <a:gd name="connsiteX3" fmla="*/ 759775 w 780448"/>
              <a:gd name="connsiteY3" fmla="*/ 1273912 h 1323966"/>
              <a:gd name="connsiteX4" fmla="*/ 149345 w 780448"/>
              <a:gd name="connsiteY4" fmla="*/ 1323966 h 1323966"/>
              <a:gd name="connsiteX0" fmla="*/ 165404 w 796507"/>
              <a:gd name="connsiteY0" fmla="*/ 1323966 h 1323966"/>
              <a:gd name="connsiteX1" fmla="*/ 0 w 796507"/>
              <a:gd name="connsiteY1" fmla="*/ 0 h 1323966"/>
              <a:gd name="connsiteX2" fmla="*/ 796507 w 796507"/>
              <a:gd name="connsiteY2" fmla="*/ 6259 h 1323966"/>
              <a:gd name="connsiteX3" fmla="*/ 775834 w 796507"/>
              <a:gd name="connsiteY3" fmla="*/ 1273912 h 1323966"/>
              <a:gd name="connsiteX4" fmla="*/ 165404 w 796507"/>
              <a:gd name="connsiteY4" fmla="*/ 1323966 h 1323966"/>
              <a:gd name="connsiteX0" fmla="*/ 154698 w 796507"/>
              <a:gd name="connsiteY0" fmla="*/ 1282236 h 1282236"/>
              <a:gd name="connsiteX1" fmla="*/ 0 w 796507"/>
              <a:gd name="connsiteY1" fmla="*/ 0 h 1282236"/>
              <a:gd name="connsiteX2" fmla="*/ 796507 w 796507"/>
              <a:gd name="connsiteY2" fmla="*/ 6259 h 1282236"/>
              <a:gd name="connsiteX3" fmla="*/ 775834 w 796507"/>
              <a:gd name="connsiteY3" fmla="*/ 1273912 h 1282236"/>
              <a:gd name="connsiteX4" fmla="*/ 154698 w 796507"/>
              <a:gd name="connsiteY4" fmla="*/ 1282236 h 1282236"/>
              <a:gd name="connsiteX0" fmla="*/ 105538 w 796507"/>
              <a:gd name="connsiteY0" fmla="*/ 1282241 h 1282242"/>
              <a:gd name="connsiteX1" fmla="*/ 0 w 796507"/>
              <a:gd name="connsiteY1" fmla="*/ 0 h 1282242"/>
              <a:gd name="connsiteX2" fmla="*/ 796507 w 796507"/>
              <a:gd name="connsiteY2" fmla="*/ 6259 h 1282242"/>
              <a:gd name="connsiteX3" fmla="*/ 775834 w 796507"/>
              <a:gd name="connsiteY3" fmla="*/ 1273912 h 1282242"/>
              <a:gd name="connsiteX4" fmla="*/ 105538 w 796507"/>
              <a:gd name="connsiteY4" fmla="*/ 1282241 h 1282242"/>
              <a:gd name="connsiteX0" fmla="*/ 105538 w 796507"/>
              <a:gd name="connsiteY0" fmla="*/ 1282241 h 5450393"/>
              <a:gd name="connsiteX1" fmla="*/ 0 w 796507"/>
              <a:gd name="connsiteY1" fmla="*/ 0 h 5450393"/>
              <a:gd name="connsiteX2" fmla="*/ 796507 w 796507"/>
              <a:gd name="connsiteY2" fmla="*/ 6259 h 5450393"/>
              <a:gd name="connsiteX3" fmla="*/ 750560 w 796507"/>
              <a:gd name="connsiteY3" fmla="*/ 5450393 h 5450393"/>
              <a:gd name="connsiteX4" fmla="*/ 105538 w 796507"/>
              <a:gd name="connsiteY4" fmla="*/ 1282241 h 5450393"/>
              <a:gd name="connsiteX0" fmla="*/ 358283 w 796507"/>
              <a:gd name="connsiteY0" fmla="*/ 5363443 h 5450393"/>
              <a:gd name="connsiteX1" fmla="*/ 0 w 796507"/>
              <a:gd name="connsiteY1" fmla="*/ 0 h 5450393"/>
              <a:gd name="connsiteX2" fmla="*/ 796507 w 796507"/>
              <a:gd name="connsiteY2" fmla="*/ 6259 h 5450393"/>
              <a:gd name="connsiteX3" fmla="*/ 750560 w 796507"/>
              <a:gd name="connsiteY3" fmla="*/ 5450393 h 5450393"/>
              <a:gd name="connsiteX4" fmla="*/ 358283 w 796507"/>
              <a:gd name="connsiteY4" fmla="*/ 5363443 h 5450393"/>
              <a:gd name="connsiteX0" fmla="*/ 358283 w 796507"/>
              <a:gd name="connsiteY0" fmla="*/ 5363443 h 5434513"/>
              <a:gd name="connsiteX1" fmla="*/ 0 w 796507"/>
              <a:gd name="connsiteY1" fmla="*/ 0 h 5434513"/>
              <a:gd name="connsiteX2" fmla="*/ 796507 w 796507"/>
              <a:gd name="connsiteY2" fmla="*/ 6259 h 5434513"/>
              <a:gd name="connsiteX3" fmla="*/ 750560 w 796507"/>
              <a:gd name="connsiteY3" fmla="*/ 5434513 h 5434513"/>
              <a:gd name="connsiteX4" fmla="*/ 358283 w 796507"/>
              <a:gd name="connsiteY4" fmla="*/ 5363443 h 543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507" h="5434513">
                <a:moveTo>
                  <a:pt x="358283" y="5363443"/>
                </a:moveTo>
                <a:lnTo>
                  <a:pt x="0" y="0"/>
                </a:lnTo>
                <a:lnTo>
                  <a:pt x="796507" y="6259"/>
                </a:lnTo>
                <a:cubicBezTo>
                  <a:pt x="793185" y="414900"/>
                  <a:pt x="753882" y="5025872"/>
                  <a:pt x="750560" y="5434513"/>
                </a:cubicBezTo>
                <a:lnTo>
                  <a:pt x="358283" y="5363443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arallelogram 108"/>
          <p:cNvSpPr/>
          <p:nvPr/>
        </p:nvSpPr>
        <p:spPr>
          <a:xfrm rot="16200000">
            <a:off x="3240382" y="1511171"/>
            <a:ext cx="524064" cy="2073614"/>
          </a:xfrm>
          <a:custGeom>
            <a:avLst/>
            <a:gdLst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808284 w 1077712"/>
              <a:gd name="connsiteY3" fmla="*/ 1708952 h 1708952"/>
              <a:gd name="connsiteX4" fmla="*/ 0 w 1077712"/>
              <a:gd name="connsiteY4" fmla="*/ 1708952 h 1708952"/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515321 w 1077712"/>
              <a:gd name="connsiteY3" fmla="*/ 1700075 h 1708952"/>
              <a:gd name="connsiteX4" fmla="*/ 0 w 1077712"/>
              <a:gd name="connsiteY4" fmla="*/ 1708952 h 1708952"/>
              <a:gd name="connsiteX0" fmla="*/ 0 w 1148733"/>
              <a:gd name="connsiteY0" fmla="*/ 1682319 h 1700075"/>
              <a:gd name="connsiteX1" fmla="*/ 340449 w 1148733"/>
              <a:gd name="connsiteY1" fmla="*/ 0 h 1700075"/>
              <a:gd name="connsiteX2" fmla="*/ 1148733 w 1148733"/>
              <a:gd name="connsiteY2" fmla="*/ 0 h 1700075"/>
              <a:gd name="connsiteX3" fmla="*/ 586342 w 1148733"/>
              <a:gd name="connsiteY3" fmla="*/ 1700075 h 1700075"/>
              <a:gd name="connsiteX4" fmla="*/ 0 w 1148733"/>
              <a:gd name="connsiteY4" fmla="*/ 1682319 h 1700075"/>
              <a:gd name="connsiteX0" fmla="*/ 0 w 1148733"/>
              <a:gd name="connsiteY0" fmla="*/ 1682319 h 1919155"/>
              <a:gd name="connsiteX1" fmla="*/ 340449 w 1148733"/>
              <a:gd name="connsiteY1" fmla="*/ 0 h 1919155"/>
              <a:gd name="connsiteX2" fmla="*/ 1148733 w 1148733"/>
              <a:gd name="connsiteY2" fmla="*/ 0 h 1919155"/>
              <a:gd name="connsiteX3" fmla="*/ 689118 w 1148733"/>
              <a:gd name="connsiteY3" fmla="*/ 1919155 h 1919155"/>
              <a:gd name="connsiteX4" fmla="*/ 0 w 1148733"/>
              <a:gd name="connsiteY4" fmla="*/ 1682319 h 1919155"/>
              <a:gd name="connsiteX0" fmla="*/ 0 w 1039533"/>
              <a:gd name="connsiteY0" fmla="*/ 1857583 h 1919155"/>
              <a:gd name="connsiteX1" fmla="*/ 231249 w 1039533"/>
              <a:gd name="connsiteY1" fmla="*/ 0 h 1919155"/>
              <a:gd name="connsiteX2" fmla="*/ 1039533 w 1039533"/>
              <a:gd name="connsiteY2" fmla="*/ 0 h 1919155"/>
              <a:gd name="connsiteX3" fmla="*/ 579918 w 1039533"/>
              <a:gd name="connsiteY3" fmla="*/ 1919155 h 1919155"/>
              <a:gd name="connsiteX4" fmla="*/ 0 w 1039533"/>
              <a:gd name="connsiteY4" fmla="*/ 1857583 h 1919155"/>
              <a:gd name="connsiteX0" fmla="*/ 0 w 1026686"/>
              <a:gd name="connsiteY0" fmla="*/ 1870102 h 1931674"/>
              <a:gd name="connsiteX1" fmla="*/ 23124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197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7332 w 1026686"/>
              <a:gd name="connsiteY1" fmla="*/ 7303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05274"/>
              <a:gd name="connsiteY0" fmla="*/ 1870102 h 1931674"/>
              <a:gd name="connsiteX1" fmla="*/ 195920 w 1005274"/>
              <a:gd name="connsiteY1" fmla="*/ 7303 h 1931674"/>
              <a:gd name="connsiteX2" fmla="*/ 1005274 w 1005274"/>
              <a:gd name="connsiteY2" fmla="*/ 0 h 1931674"/>
              <a:gd name="connsiteX3" fmla="*/ 558506 w 1005274"/>
              <a:gd name="connsiteY3" fmla="*/ 1931674 h 1931674"/>
              <a:gd name="connsiteX4" fmla="*/ 0 w 1005274"/>
              <a:gd name="connsiteY4" fmla="*/ 1870102 h 1931674"/>
              <a:gd name="connsiteX0" fmla="*/ 0 w 1005274"/>
              <a:gd name="connsiteY0" fmla="*/ 1870102 h 1879512"/>
              <a:gd name="connsiteX1" fmla="*/ 195920 w 1005274"/>
              <a:gd name="connsiteY1" fmla="*/ 7303 h 1879512"/>
              <a:gd name="connsiteX2" fmla="*/ 1005274 w 1005274"/>
              <a:gd name="connsiteY2" fmla="*/ 0 h 1879512"/>
              <a:gd name="connsiteX3" fmla="*/ 558506 w 1005274"/>
              <a:gd name="connsiteY3" fmla="*/ 1879512 h 1879512"/>
              <a:gd name="connsiteX4" fmla="*/ 0 w 1005274"/>
              <a:gd name="connsiteY4" fmla="*/ 1870102 h 1879512"/>
              <a:gd name="connsiteX0" fmla="*/ 0 w 1005274"/>
              <a:gd name="connsiteY0" fmla="*/ 1870102 h 1870102"/>
              <a:gd name="connsiteX1" fmla="*/ 195920 w 1005274"/>
              <a:gd name="connsiteY1" fmla="*/ 7303 h 1870102"/>
              <a:gd name="connsiteX2" fmla="*/ 1005274 w 1005274"/>
              <a:gd name="connsiteY2" fmla="*/ 0 h 1870102"/>
              <a:gd name="connsiteX3" fmla="*/ 783330 w 1005274"/>
              <a:gd name="connsiteY3" fmla="*/ 1691729 h 1870102"/>
              <a:gd name="connsiteX4" fmla="*/ 0 w 1005274"/>
              <a:gd name="connsiteY4" fmla="*/ 1870102 h 1870102"/>
              <a:gd name="connsiteX0" fmla="*/ 34257 w 809354"/>
              <a:gd name="connsiteY0" fmla="*/ 1750130 h 1750130"/>
              <a:gd name="connsiteX1" fmla="*/ 0 w 809354"/>
              <a:gd name="connsiteY1" fmla="*/ 7303 h 1750130"/>
              <a:gd name="connsiteX2" fmla="*/ 809354 w 809354"/>
              <a:gd name="connsiteY2" fmla="*/ 0 h 1750130"/>
              <a:gd name="connsiteX3" fmla="*/ 587410 w 809354"/>
              <a:gd name="connsiteY3" fmla="*/ 1691729 h 1750130"/>
              <a:gd name="connsiteX4" fmla="*/ 34257 w 809354"/>
              <a:gd name="connsiteY4" fmla="*/ 1750130 h 1750130"/>
              <a:gd name="connsiteX0" fmla="*/ 0 w 775097"/>
              <a:gd name="connsiteY0" fmla="*/ 1758476 h 1758476"/>
              <a:gd name="connsiteX1" fmla="*/ 35331 w 775097"/>
              <a:gd name="connsiteY1" fmla="*/ 0 h 1758476"/>
              <a:gd name="connsiteX2" fmla="*/ 775097 w 775097"/>
              <a:gd name="connsiteY2" fmla="*/ 8346 h 1758476"/>
              <a:gd name="connsiteX3" fmla="*/ 553153 w 775097"/>
              <a:gd name="connsiteY3" fmla="*/ 1700075 h 1758476"/>
              <a:gd name="connsiteX4" fmla="*/ 0 w 775097"/>
              <a:gd name="connsiteY4" fmla="*/ 1758476 h 1758476"/>
              <a:gd name="connsiteX0" fmla="*/ 0 w 742979"/>
              <a:gd name="connsiteY0" fmla="*/ 1760562 h 1760562"/>
              <a:gd name="connsiteX1" fmla="*/ 35331 w 742979"/>
              <a:gd name="connsiteY1" fmla="*/ 2086 h 1760562"/>
              <a:gd name="connsiteX2" fmla="*/ 742979 w 742979"/>
              <a:gd name="connsiteY2" fmla="*/ 0 h 1760562"/>
              <a:gd name="connsiteX3" fmla="*/ 553153 w 742979"/>
              <a:gd name="connsiteY3" fmla="*/ 1702161 h 1760562"/>
              <a:gd name="connsiteX4" fmla="*/ 0 w 742979"/>
              <a:gd name="connsiteY4" fmla="*/ 1760562 h 1760562"/>
              <a:gd name="connsiteX0" fmla="*/ 0 w 724270"/>
              <a:gd name="connsiteY0" fmla="*/ 1669405 h 1702161"/>
              <a:gd name="connsiteX1" fmla="*/ 16622 w 724270"/>
              <a:gd name="connsiteY1" fmla="*/ 2086 h 1702161"/>
              <a:gd name="connsiteX2" fmla="*/ 724270 w 724270"/>
              <a:gd name="connsiteY2" fmla="*/ 0 h 1702161"/>
              <a:gd name="connsiteX3" fmla="*/ 534444 w 724270"/>
              <a:gd name="connsiteY3" fmla="*/ 1702161 h 1702161"/>
              <a:gd name="connsiteX4" fmla="*/ 0 w 724270"/>
              <a:gd name="connsiteY4" fmla="*/ 1669405 h 1702161"/>
              <a:gd name="connsiteX0" fmla="*/ 0 w 724270"/>
              <a:gd name="connsiteY0" fmla="*/ 1669405 h 1714176"/>
              <a:gd name="connsiteX1" fmla="*/ 16622 w 724270"/>
              <a:gd name="connsiteY1" fmla="*/ 2086 h 1714176"/>
              <a:gd name="connsiteX2" fmla="*/ 724270 w 724270"/>
              <a:gd name="connsiteY2" fmla="*/ 0 h 1714176"/>
              <a:gd name="connsiteX3" fmla="*/ 583855 w 724270"/>
              <a:gd name="connsiteY3" fmla="*/ 1714176 h 1714176"/>
              <a:gd name="connsiteX4" fmla="*/ 0 w 724270"/>
              <a:gd name="connsiteY4" fmla="*/ 1669405 h 1714176"/>
              <a:gd name="connsiteX0" fmla="*/ 0 w 724270"/>
              <a:gd name="connsiteY0" fmla="*/ 1669405 h 1714176"/>
              <a:gd name="connsiteX1" fmla="*/ 16622 w 724270"/>
              <a:gd name="connsiteY1" fmla="*/ 2086 h 1714176"/>
              <a:gd name="connsiteX2" fmla="*/ 724270 w 724270"/>
              <a:gd name="connsiteY2" fmla="*/ 0 h 1714176"/>
              <a:gd name="connsiteX3" fmla="*/ 398509 w 724270"/>
              <a:gd name="connsiteY3" fmla="*/ 1714176 h 1714176"/>
              <a:gd name="connsiteX4" fmla="*/ 0 w 724270"/>
              <a:gd name="connsiteY4" fmla="*/ 1669405 h 1714176"/>
              <a:gd name="connsiteX0" fmla="*/ 0 w 724270"/>
              <a:gd name="connsiteY0" fmla="*/ 1689562 h 1714176"/>
              <a:gd name="connsiteX1" fmla="*/ 16622 w 724270"/>
              <a:gd name="connsiteY1" fmla="*/ 2086 h 1714176"/>
              <a:gd name="connsiteX2" fmla="*/ 724270 w 724270"/>
              <a:gd name="connsiteY2" fmla="*/ 0 h 1714176"/>
              <a:gd name="connsiteX3" fmla="*/ 398509 w 724270"/>
              <a:gd name="connsiteY3" fmla="*/ 1714176 h 1714176"/>
              <a:gd name="connsiteX4" fmla="*/ 0 w 724270"/>
              <a:gd name="connsiteY4" fmla="*/ 1689562 h 17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70" h="1714176">
                <a:moveTo>
                  <a:pt x="0" y="1689562"/>
                </a:moveTo>
                <a:lnTo>
                  <a:pt x="16622" y="2086"/>
                </a:lnTo>
                <a:lnTo>
                  <a:pt x="724270" y="0"/>
                </a:lnTo>
                <a:lnTo>
                  <a:pt x="398509" y="1714176"/>
                </a:lnTo>
                <a:lnTo>
                  <a:pt x="0" y="1689562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Parallelogram 108"/>
          <p:cNvSpPr/>
          <p:nvPr/>
        </p:nvSpPr>
        <p:spPr>
          <a:xfrm rot="5400000" flipV="1">
            <a:off x="3062486" y="2598240"/>
            <a:ext cx="860470" cy="2063638"/>
          </a:xfrm>
          <a:custGeom>
            <a:avLst/>
            <a:gdLst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808284 w 1077712"/>
              <a:gd name="connsiteY3" fmla="*/ 1708952 h 1708952"/>
              <a:gd name="connsiteX4" fmla="*/ 0 w 1077712"/>
              <a:gd name="connsiteY4" fmla="*/ 1708952 h 1708952"/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515321 w 1077712"/>
              <a:gd name="connsiteY3" fmla="*/ 1700075 h 1708952"/>
              <a:gd name="connsiteX4" fmla="*/ 0 w 1077712"/>
              <a:gd name="connsiteY4" fmla="*/ 1708952 h 1708952"/>
              <a:gd name="connsiteX0" fmla="*/ 0 w 1148733"/>
              <a:gd name="connsiteY0" fmla="*/ 1682319 h 1700075"/>
              <a:gd name="connsiteX1" fmla="*/ 340449 w 1148733"/>
              <a:gd name="connsiteY1" fmla="*/ 0 h 1700075"/>
              <a:gd name="connsiteX2" fmla="*/ 1148733 w 1148733"/>
              <a:gd name="connsiteY2" fmla="*/ 0 h 1700075"/>
              <a:gd name="connsiteX3" fmla="*/ 586342 w 1148733"/>
              <a:gd name="connsiteY3" fmla="*/ 1700075 h 1700075"/>
              <a:gd name="connsiteX4" fmla="*/ 0 w 1148733"/>
              <a:gd name="connsiteY4" fmla="*/ 1682319 h 1700075"/>
              <a:gd name="connsiteX0" fmla="*/ 0 w 1148733"/>
              <a:gd name="connsiteY0" fmla="*/ 1682319 h 1919155"/>
              <a:gd name="connsiteX1" fmla="*/ 340449 w 1148733"/>
              <a:gd name="connsiteY1" fmla="*/ 0 h 1919155"/>
              <a:gd name="connsiteX2" fmla="*/ 1148733 w 1148733"/>
              <a:gd name="connsiteY2" fmla="*/ 0 h 1919155"/>
              <a:gd name="connsiteX3" fmla="*/ 689118 w 1148733"/>
              <a:gd name="connsiteY3" fmla="*/ 1919155 h 1919155"/>
              <a:gd name="connsiteX4" fmla="*/ 0 w 1148733"/>
              <a:gd name="connsiteY4" fmla="*/ 1682319 h 1919155"/>
              <a:gd name="connsiteX0" fmla="*/ 0 w 1039533"/>
              <a:gd name="connsiteY0" fmla="*/ 1857583 h 1919155"/>
              <a:gd name="connsiteX1" fmla="*/ 231249 w 1039533"/>
              <a:gd name="connsiteY1" fmla="*/ 0 h 1919155"/>
              <a:gd name="connsiteX2" fmla="*/ 1039533 w 1039533"/>
              <a:gd name="connsiteY2" fmla="*/ 0 h 1919155"/>
              <a:gd name="connsiteX3" fmla="*/ 579918 w 1039533"/>
              <a:gd name="connsiteY3" fmla="*/ 1919155 h 1919155"/>
              <a:gd name="connsiteX4" fmla="*/ 0 w 1039533"/>
              <a:gd name="connsiteY4" fmla="*/ 1857583 h 1919155"/>
              <a:gd name="connsiteX0" fmla="*/ 0 w 1026686"/>
              <a:gd name="connsiteY0" fmla="*/ 1870102 h 1931674"/>
              <a:gd name="connsiteX1" fmla="*/ 23124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197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7332 w 1026686"/>
              <a:gd name="connsiteY1" fmla="*/ 7303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05274"/>
              <a:gd name="connsiteY0" fmla="*/ 1870102 h 1931674"/>
              <a:gd name="connsiteX1" fmla="*/ 195920 w 1005274"/>
              <a:gd name="connsiteY1" fmla="*/ 7303 h 1931674"/>
              <a:gd name="connsiteX2" fmla="*/ 1005274 w 1005274"/>
              <a:gd name="connsiteY2" fmla="*/ 0 h 1931674"/>
              <a:gd name="connsiteX3" fmla="*/ 558506 w 1005274"/>
              <a:gd name="connsiteY3" fmla="*/ 1931674 h 1931674"/>
              <a:gd name="connsiteX4" fmla="*/ 0 w 1005274"/>
              <a:gd name="connsiteY4" fmla="*/ 1870102 h 1931674"/>
              <a:gd name="connsiteX0" fmla="*/ 0 w 1005274"/>
              <a:gd name="connsiteY0" fmla="*/ 1870102 h 1879512"/>
              <a:gd name="connsiteX1" fmla="*/ 195920 w 1005274"/>
              <a:gd name="connsiteY1" fmla="*/ 7303 h 1879512"/>
              <a:gd name="connsiteX2" fmla="*/ 1005274 w 1005274"/>
              <a:gd name="connsiteY2" fmla="*/ 0 h 1879512"/>
              <a:gd name="connsiteX3" fmla="*/ 558506 w 1005274"/>
              <a:gd name="connsiteY3" fmla="*/ 1879512 h 1879512"/>
              <a:gd name="connsiteX4" fmla="*/ 0 w 1005274"/>
              <a:gd name="connsiteY4" fmla="*/ 1870102 h 1879512"/>
              <a:gd name="connsiteX0" fmla="*/ 0 w 1021333"/>
              <a:gd name="connsiteY0" fmla="*/ 1744914 h 1879512"/>
              <a:gd name="connsiteX1" fmla="*/ 211979 w 1021333"/>
              <a:gd name="connsiteY1" fmla="*/ 7303 h 1879512"/>
              <a:gd name="connsiteX2" fmla="*/ 1021333 w 1021333"/>
              <a:gd name="connsiteY2" fmla="*/ 0 h 1879512"/>
              <a:gd name="connsiteX3" fmla="*/ 574565 w 1021333"/>
              <a:gd name="connsiteY3" fmla="*/ 1879512 h 1879512"/>
              <a:gd name="connsiteX4" fmla="*/ 0 w 1021333"/>
              <a:gd name="connsiteY4" fmla="*/ 1744914 h 1879512"/>
              <a:gd name="connsiteX0" fmla="*/ 0 w 1021333"/>
              <a:gd name="connsiteY0" fmla="*/ 1744914 h 1775188"/>
              <a:gd name="connsiteX1" fmla="*/ 211979 w 1021333"/>
              <a:gd name="connsiteY1" fmla="*/ 7303 h 1775188"/>
              <a:gd name="connsiteX2" fmla="*/ 1021333 w 1021333"/>
              <a:gd name="connsiteY2" fmla="*/ 0 h 1775188"/>
              <a:gd name="connsiteX3" fmla="*/ 649506 w 1021333"/>
              <a:gd name="connsiteY3" fmla="*/ 1775188 h 1775188"/>
              <a:gd name="connsiteX4" fmla="*/ 0 w 1021333"/>
              <a:gd name="connsiteY4" fmla="*/ 1744914 h 1775188"/>
              <a:gd name="connsiteX0" fmla="*/ 0 w 1080215"/>
              <a:gd name="connsiteY0" fmla="*/ 1737611 h 1767885"/>
              <a:gd name="connsiteX1" fmla="*/ 211979 w 1080215"/>
              <a:gd name="connsiteY1" fmla="*/ 0 h 1767885"/>
              <a:gd name="connsiteX2" fmla="*/ 1080215 w 1080215"/>
              <a:gd name="connsiteY2" fmla="*/ 3129 h 1767885"/>
              <a:gd name="connsiteX3" fmla="*/ 649506 w 1080215"/>
              <a:gd name="connsiteY3" fmla="*/ 1767885 h 1767885"/>
              <a:gd name="connsiteX4" fmla="*/ 0 w 1080215"/>
              <a:gd name="connsiteY4" fmla="*/ 1737611 h 1767885"/>
              <a:gd name="connsiteX0" fmla="*/ 0 w 1080215"/>
              <a:gd name="connsiteY0" fmla="*/ 1737611 h 1751990"/>
              <a:gd name="connsiteX1" fmla="*/ 211979 w 1080215"/>
              <a:gd name="connsiteY1" fmla="*/ 0 h 1751990"/>
              <a:gd name="connsiteX2" fmla="*/ 1080215 w 1080215"/>
              <a:gd name="connsiteY2" fmla="*/ 3129 h 1751990"/>
              <a:gd name="connsiteX3" fmla="*/ 805977 w 1080215"/>
              <a:gd name="connsiteY3" fmla="*/ 1751990 h 1751990"/>
              <a:gd name="connsiteX4" fmla="*/ 0 w 1080215"/>
              <a:gd name="connsiteY4" fmla="*/ 1737611 h 1751990"/>
              <a:gd name="connsiteX0" fmla="*/ 0 w 981388"/>
              <a:gd name="connsiteY0" fmla="*/ 1737616 h 1751990"/>
              <a:gd name="connsiteX1" fmla="*/ 113152 w 981388"/>
              <a:gd name="connsiteY1" fmla="*/ 0 h 1751990"/>
              <a:gd name="connsiteX2" fmla="*/ 981388 w 981388"/>
              <a:gd name="connsiteY2" fmla="*/ 3129 h 1751990"/>
              <a:gd name="connsiteX3" fmla="*/ 707150 w 981388"/>
              <a:gd name="connsiteY3" fmla="*/ 1751990 h 1751990"/>
              <a:gd name="connsiteX4" fmla="*/ 0 w 981388"/>
              <a:gd name="connsiteY4" fmla="*/ 1737616 h 1751990"/>
              <a:gd name="connsiteX0" fmla="*/ 0 w 981388"/>
              <a:gd name="connsiteY0" fmla="*/ 1737616 h 1737617"/>
              <a:gd name="connsiteX1" fmla="*/ 113152 w 981388"/>
              <a:gd name="connsiteY1" fmla="*/ 0 h 1737617"/>
              <a:gd name="connsiteX2" fmla="*/ 981388 w 981388"/>
              <a:gd name="connsiteY2" fmla="*/ 3129 h 1737617"/>
              <a:gd name="connsiteX3" fmla="*/ 773035 w 981388"/>
              <a:gd name="connsiteY3" fmla="*/ 1736098 h 1737617"/>
              <a:gd name="connsiteX4" fmla="*/ 0 w 981388"/>
              <a:gd name="connsiteY4" fmla="*/ 1737616 h 1737617"/>
              <a:gd name="connsiteX0" fmla="*/ 0 w 911178"/>
              <a:gd name="connsiteY0" fmla="*/ 1656317 h 1736099"/>
              <a:gd name="connsiteX1" fmla="*/ 42942 w 911178"/>
              <a:gd name="connsiteY1" fmla="*/ 0 h 1736099"/>
              <a:gd name="connsiteX2" fmla="*/ 911178 w 911178"/>
              <a:gd name="connsiteY2" fmla="*/ 3129 h 1736099"/>
              <a:gd name="connsiteX3" fmla="*/ 702825 w 911178"/>
              <a:gd name="connsiteY3" fmla="*/ 1736098 h 1736099"/>
              <a:gd name="connsiteX4" fmla="*/ 0 w 911178"/>
              <a:gd name="connsiteY4" fmla="*/ 1656317 h 1736099"/>
              <a:gd name="connsiteX0" fmla="*/ 0 w 911178"/>
              <a:gd name="connsiteY0" fmla="*/ 1653188 h 1732970"/>
              <a:gd name="connsiteX1" fmla="*/ 71025 w 911178"/>
              <a:gd name="connsiteY1" fmla="*/ 78178 h 1732970"/>
              <a:gd name="connsiteX2" fmla="*/ 911178 w 911178"/>
              <a:gd name="connsiteY2" fmla="*/ 0 h 1732970"/>
              <a:gd name="connsiteX3" fmla="*/ 702825 w 911178"/>
              <a:gd name="connsiteY3" fmla="*/ 1732969 h 1732970"/>
              <a:gd name="connsiteX4" fmla="*/ 0 w 911178"/>
              <a:gd name="connsiteY4" fmla="*/ 1653188 h 1732970"/>
              <a:gd name="connsiteX0" fmla="*/ 0 w 953299"/>
              <a:gd name="connsiteY0" fmla="*/ 1734503 h 1734504"/>
              <a:gd name="connsiteX1" fmla="*/ 113146 w 953299"/>
              <a:gd name="connsiteY1" fmla="*/ 78178 h 1734504"/>
              <a:gd name="connsiteX2" fmla="*/ 953299 w 953299"/>
              <a:gd name="connsiteY2" fmla="*/ 0 h 1734504"/>
              <a:gd name="connsiteX3" fmla="*/ 744946 w 953299"/>
              <a:gd name="connsiteY3" fmla="*/ 1732969 h 1734504"/>
              <a:gd name="connsiteX4" fmla="*/ 0 w 953299"/>
              <a:gd name="connsiteY4" fmla="*/ 1734503 h 1734504"/>
              <a:gd name="connsiteX0" fmla="*/ 0 w 953299"/>
              <a:gd name="connsiteY0" fmla="*/ 1764734 h 1764735"/>
              <a:gd name="connsiteX1" fmla="*/ 127188 w 953299"/>
              <a:gd name="connsiteY1" fmla="*/ 0 h 1764735"/>
              <a:gd name="connsiteX2" fmla="*/ 953299 w 953299"/>
              <a:gd name="connsiteY2" fmla="*/ 30231 h 1764735"/>
              <a:gd name="connsiteX3" fmla="*/ 744946 w 953299"/>
              <a:gd name="connsiteY3" fmla="*/ 1763200 h 1764735"/>
              <a:gd name="connsiteX4" fmla="*/ 0 w 953299"/>
              <a:gd name="connsiteY4" fmla="*/ 1764734 h 1764735"/>
              <a:gd name="connsiteX0" fmla="*/ 0 w 1189191"/>
              <a:gd name="connsiteY0" fmla="*/ 5504869 h 5504870"/>
              <a:gd name="connsiteX1" fmla="*/ 363080 w 1189191"/>
              <a:gd name="connsiteY1" fmla="*/ 0 h 5504870"/>
              <a:gd name="connsiteX2" fmla="*/ 1189191 w 1189191"/>
              <a:gd name="connsiteY2" fmla="*/ 30231 h 5504870"/>
              <a:gd name="connsiteX3" fmla="*/ 980838 w 1189191"/>
              <a:gd name="connsiteY3" fmla="*/ 1763200 h 5504870"/>
              <a:gd name="connsiteX4" fmla="*/ 0 w 1189191"/>
              <a:gd name="connsiteY4" fmla="*/ 5504869 h 5504870"/>
              <a:gd name="connsiteX0" fmla="*/ 0 w 1189191"/>
              <a:gd name="connsiteY0" fmla="*/ 5504869 h 5504870"/>
              <a:gd name="connsiteX1" fmla="*/ 363080 w 1189191"/>
              <a:gd name="connsiteY1" fmla="*/ 0 h 5504870"/>
              <a:gd name="connsiteX2" fmla="*/ 1189191 w 1189191"/>
              <a:gd name="connsiteY2" fmla="*/ 30231 h 5504870"/>
              <a:gd name="connsiteX3" fmla="*/ 534323 w 1189191"/>
              <a:gd name="connsiteY3" fmla="*/ 5503328 h 5504870"/>
              <a:gd name="connsiteX4" fmla="*/ 0 w 1189191"/>
              <a:gd name="connsiteY4" fmla="*/ 5504869 h 550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191" h="5504870">
                <a:moveTo>
                  <a:pt x="0" y="5504869"/>
                </a:moveTo>
                <a:lnTo>
                  <a:pt x="363080" y="0"/>
                </a:lnTo>
                <a:lnTo>
                  <a:pt x="1189191" y="30231"/>
                </a:lnTo>
                <a:lnTo>
                  <a:pt x="534323" y="5503328"/>
                </a:lnTo>
                <a:lnTo>
                  <a:pt x="0" y="5504869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Parallelogram 108"/>
          <p:cNvSpPr/>
          <p:nvPr/>
        </p:nvSpPr>
        <p:spPr>
          <a:xfrm rot="5400000" flipV="1">
            <a:off x="3025146" y="3072051"/>
            <a:ext cx="953535" cy="2078595"/>
          </a:xfrm>
          <a:custGeom>
            <a:avLst/>
            <a:gdLst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808284 w 1077712"/>
              <a:gd name="connsiteY3" fmla="*/ 1708952 h 1708952"/>
              <a:gd name="connsiteX4" fmla="*/ 0 w 1077712"/>
              <a:gd name="connsiteY4" fmla="*/ 1708952 h 1708952"/>
              <a:gd name="connsiteX0" fmla="*/ 0 w 1077712"/>
              <a:gd name="connsiteY0" fmla="*/ 1708952 h 1708952"/>
              <a:gd name="connsiteX1" fmla="*/ 269428 w 1077712"/>
              <a:gd name="connsiteY1" fmla="*/ 0 h 1708952"/>
              <a:gd name="connsiteX2" fmla="*/ 1077712 w 1077712"/>
              <a:gd name="connsiteY2" fmla="*/ 0 h 1708952"/>
              <a:gd name="connsiteX3" fmla="*/ 515321 w 1077712"/>
              <a:gd name="connsiteY3" fmla="*/ 1700075 h 1708952"/>
              <a:gd name="connsiteX4" fmla="*/ 0 w 1077712"/>
              <a:gd name="connsiteY4" fmla="*/ 1708952 h 1708952"/>
              <a:gd name="connsiteX0" fmla="*/ 0 w 1148733"/>
              <a:gd name="connsiteY0" fmla="*/ 1682319 h 1700075"/>
              <a:gd name="connsiteX1" fmla="*/ 340449 w 1148733"/>
              <a:gd name="connsiteY1" fmla="*/ 0 h 1700075"/>
              <a:gd name="connsiteX2" fmla="*/ 1148733 w 1148733"/>
              <a:gd name="connsiteY2" fmla="*/ 0 h 1700075"/>
              <a:gd name="connsiteX3" fmla="*/ 586342 w 1148733"/>
              <a:gd name="connsiteY3" fmla="*/ 1700075 h 1700075"/>
              <a:gd name="connsiteX4" fmla="*/ 0 w 1148733"/>
              <a:gd name="connsiteY4" fmla="*/ 1682319 h 1700075"/>
              <a:gd name="connsiteX0" fmla="*/ 0 w 1148733"/>
              <a:gd name="connsiteY0" fmla="*/ 1682319 h 1919155"/>
              <a:gd name="connsiteX1" fmla="*/ 340449 w 1148733"/>
              <a:gd name="connsiteY1" fmla="*/ 0 h 1919155"/>
              <a:gd name="connsiteX2" fmla="*/ 1148733 w 1148733"/>
              <a:gd name="connsiteY2" fmla="*/ 0 h 1919155"/>
              <a:gd name="connsiteX3" fmla="*/ 689118 w 1148733"/>
              <a:gd name="connsiteY3" fmla="*/ 1919155 h 1919155"/>
              <a:gd name="connsiteX4" fmla="*/ 0 w 1148733"/>
              <a:gd name="connsiteY4" fmla="*/ 1682319 h 1919155"/>
              <a:gd name="connsiteX0" fmla="*/ 0 w 1039533"/>
              <a:gd name="connsiteY0" fmla="*/ 1857583 h 1919155"/>
              <a:gd name="connsiteX1" fmla="*/ 231249 w 1039533"/>
              <a:gd name="connsiteY1" fmla="*/ 0 h 1919155"/>
              <a:gd name="connsiteX2" fmla="*/ 1039533 w 1039533"/>
              <a:gd name="connsiteY2" fmla="*/ 0 h 1919155"/>
              <a:gd name="connsiteX3" fmla="*/ 579918 w 1039533"/>
              <a:gd name="connsiteY3" fmla="*/ 1919155 h 1919155"/>
              <a:gd name="connsiteX4" fmla="*/ 0 w 1039533"/>
              <a:gd name="connsiteY4" fmla="*/ 1857583 h 1919155"/>
              <a:gd name="connsiteX0" fmla="*/ 0 w 1026686"/>
              <a:gd name="connsiteY0" fmla="*/ 1870102 h 1931674"/>
              <a:gd name="connsiteX1" fmla="*/ 23124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1979 w 1026686"/>
              <a:gd name="connsiteY1" fmla="*/ 12519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26686"/>
              <a:gd name="connsiteY0" fmla="*/ 1870102 h 1931674"/>
              <a:gd name="connsiteX1" fmla="*/ 217332 w 1026686"/>
              <a:gd name="connsiteY1" fmla="*/ 7303 h 1931674"/>
              <a:gd name="connsiteX2" fmla="*/ 1026686 w 1026686"/>
              <a:gd name="connsiteY2" fmla="*/ 0 h 1931674"/>
              <a:gd name="connsiteX3" fmla="*/ 579918 w 1026686"/>
              <a:gd name="connsiteY3" fmla="*/ 1931674 h 1931674"/>
              <a:gd name="connsiteX4" fmla="*/ 0 w 1026686"/>
              <a:gd name="connsiteY4" fmla="*/ 1870102 h 1931674"/>
              <a:gd name="connsiteX0" fmla="*/ 0 w 1005274"/>
              <a:gd name="connsiteY0" fmla="*/ 1870102 h 1931674"/>
              <a:gd name="connsiteX1" fmla="*/ 195920 w 1005274"/>
              <a:gd name="connsiteY1" fmla="*/ 7303 h 1931674"/>
              <a:gd name="connsiteX2" fmla="*/ 1005274 w 1005274"/>
              <a:gd name="connsiteY2" fmla="*/ 0 h 1931674"/>
              <a:gd name="connsiteX3" fmla="*/ 558506 w 1005274"/>
              <a:gd name="connsiteY3" fmla="*/ 1931674 h 1931674"/>
              <a:gd name="connsiteX4" fmla="*/ 0 w 1005274"/>
              <a:gd name="connsiteY4" fmla="*/ 1870102 h 1931674"/>
              <a:gd name="connsiteX0" fmla="*/ 0 w 1005274"/>
              <a:gd name="connsiteY0" fmla="*/ 1870102 h 1879512"/>
              <a:gd name="connsiteX1" fmla="*/ 195920 w 1005274"/>
              <a:gd name="connsiteY1" fmla="*/ 7303 h 1879512"/>
              <a:gd name="connsiteX2" fmla="*/ 1005274 w 1005274"/>
              <a:gd name="connsiteY2" fmla="*/ 0 h 1879512"/>
              <a:gd name="connsiteX3" fmla="*/ 558506 w 1005274"/>
              <a:gd name="connsiteY3" fmla="*/ 1879512 h 1879512"/>
              <a:gd name="connsiteX4" fmla="*/ 0 w 1005274"/>
              <a:gd name="connsiteY4" fmla="*/ 1870102 h 1879512"/>
              <a:gd name="connsiteX0" fmla="*/ 0 w 1021333"/>
              <a:gd name="connsiteY0" fmla="*/ 1744914 h 1879512"/>
              <a:gd name="connsiteX1" fmla="*/ 211979 w 1021333"/>
              <a:gd name="connsiteY1" fmla="*/ 7303 h 1879512"/>
              <a:gd name="connsiteX2" fmla="*/ 1021333 w 1021333"/>
              <a:gd name="connsiteY2" fmla="*/ 0 h 1879512"/>
              <a:gd name="connsiteX3" fmla="*/ 574565 w 1021333"/>
              <a:gd name="connsiteY3" fmla="*/ 1879512 h 1879512"/>
              <a:gd name="connsiteX4" fmla="*/ 0 w 1021333"/>
              <a:gd name="connsiteY4" fmla="*/ 1744914 h 1879512"/>
              <a:gd name="connsiteX0" fmla="*/ 0 w 1021333"/>
              <a:gd name="connsiteY0" fmla="*/ 1744914 h 1775188"/>
              <a:gd name="connsiteX1" fmla="*/ 211979 w 1021333"/>
              <a:gd name="connsiteY1" fmla="*/ 7303 h 1775188"/>
              <a:gd name="connsiteX2" fmla="*/ 1021333 w 1021333"/>
              <a:gd name="connsiteY2" fmla="*/ 0 h 1775188"/>
              <a:gd name="connsiteX3" fmla="*/ 649506 w 1021333"/>
              <a:gd name="connsiteY3" fmla="*/ 1775188 h 1775188"/>
              <a:gd name="connsiteX4" fmla="*/ 0 w 1021333"/>
              <a:gd name="connsiteY4" fmla="*/ 1744914 h 1775188"/>
              <a:gd name="connsiteX0" fmla="*/ 0 w 1080215"/>
              <a:gd name="connsiteY0" fmla="*/ 1737611 h 1767885"/>
              <a:gd name="connsiteX1" fmla="*/ 211979 w 1080215"/>
              <a:gd name="connsiteY1" fmla="*/ 0 h 1767885"/>
              <a:gd name="connsiteX2" fmla="*/ 1080215 w 1080215"/>
              <a:gd name="connsiteY2" fmla="*/ 3129 h 1767885"/>
              <a:gd name="connsiteX3" fmla="*/ 649506 w 1080215"/>
              <a:gd name="connsiteY3" fmla="*/ 1767885 h 1767885"/>
              <a:gd name="connsiteX4" fmla="*/ 0 w 1080215"/>
              <a:gd name="connsiteY4" fmla="*/ 1737611 h 1767885"/>
              <a:gd name="connsiteX0" fmla="*/ 0 w 1272921"/>
              <a:gd name="connsiteY0" fmla="*/ 1706313 h 1767885"/>
              <a:gd name="connsiteX1" fmla="*/ 404685 w 1272921"/>
              <a:gd name="connsiteY1" fmla="*/ 0 h 1767885"/>
              <a:gd name="connsiteX2" fmla="*/ 1272921 w 1272921"/>
              <a:gd name="connsiteY2" fmla="*/ 3129 h 1767885"/>
              <a:gd name="connsiteX3" fmla="*/ 842212 w 1272921"/>
              <a:gd name="connsiteY3" fmla="*/ 1767885 h 1767885"/>
              <a:gd name="connsiteX4" fmla="*/ 0 w 1272921"/>
              <a:gd name="connsiteY4" fmla="*/ 1706313 h 1767885"/>
              <a:gd name="connsiteX0" fmla="*/ 0 w 1272921"/>
              <a:gd name="connsiteY0" fmla="*/ 1706313 h 1724069"/>
              <a:gd name="connsiteX1" fmla="*/ 404685 w 1272921"/>
              <a:gd name="connsiteY1" fmla="*/ 0 h 1724069"/>
              <a:gd name="connsiteX2" fmla="*/ 1272921 w 1272921"/>
              <a:gd name="connsiteY2" fmla="*/ 3129 h 1724069"/>
              <a:gd name="connsiteX3" fmla="*/ 540306 w 1272921"/>
              <a:gd name="connsiteY3" fmla="*/ 1724069 h 1724069"/>
              <a:gd name="connsiteX4" fmla="*/ 0 w 1272921"/>
              <a:gd name="connsiteY4" fmla="*/ 1706313 h 1724069"/>
              <a:gd name="connsiteX0" fmla="*/ 0 w 1099486"/>
              <a:gd name="connsiteY0" fmla="*/ 1706313 h 1724069"/>
              <a:gd name="connsiteX1" fmla="*/ 404685 w 1099486"/>
              <a:gd name="connsiteY1" fmla="*/ 0 h 1724069"/>
              <a:gd name="connsiteX2" fmla="*/ 1099486 w 1099486"/>
              <a:gd name="connsiteY2" fmla="*/ 21907 h 1724069"/>
              <a:gd name="connsiteX3" fmla="*/ 540306 w 1099486"/>
              <a:gd name="connsiteY3" fmla="*/ 1724069 h 1724069"/>
              <a:gd name="connsiteX4" fmla="*/ 0 w 1099486"/>
              <a:gd name="connsiteY4" fmla="*/ 1706313 h 1724069"/>
              <a:gd name="connsiteX0" fmla="*/ 0 w 1118757"/>
              <a:gd name="connsiteY0" fmla="*/ 1706313 h 1724069"/>
              <a:gd name="connsiteX1" fmla="*/ 404685 w 1118757"/>
              <a:gd name="connsiteY1" fmla="*/ 0 h 1724069"/>
              <a:gd name="connsiteX2" fmla="*/ 1118757 w 1118757"/>
              <a:gd name="connsiteY2" fmla="*/ 3129 h 1724069"/>
              <a:gd name="connsiteX3" fmla="*/ 540306 w 1118757"/>
              <a:gd name="connsiteY3" fmla="*/ 1724069 h 1724069"/>
              <a:gd name="connsiteX4" fmla="*/ 0 w 1118757"/>
              <a:gd name="connsiteY4" fmla="*/ 1706313 h 1724069"/>
              <a:gd name="connsiteX0" fmla="*/ 0 w 1080216"/>
              <a:gd name="connsiteY0" fmla="*/ 1537309 h 1724069"/>
              <a:gd name="connsiteX1" fmla="*/ 366144 w 1080216"/>
              <a:gd name="connsiteY1" fmla="*/ 0 h 1724069"/>
              <a:gd name="connsiteX2" fmla="*/ 1080216 w 1080216"/>
              <a:gd name="connsiteY2" fmla="*/ 3129 h 1724069"/>
              <a:gd name="connsiteX3" fmla="*/ 501765 w 1080216"/>
              <a:gd name="connsiteY3" fmla="*/ 1724069 h 1724069"/>
              <a:gd name="connsiteX4" fmla="*/ 0 w 1080216"/>
              <a:gd name="connsiteY4" fmla="*/ 1537309 h 1724069"/>
              <a:gd name="connsiteX0" fmla="*/ 0 w 1080216"/>
              <a:gd name="connsiteY0" fmla="*/ 1537309 h 1548805"/>
              <a:gd name="connsiteX1" fmla="*/ 366144 w 1080216"/>
              <a:gd name="connsiteY1" fmla="*/ 0 h 1548805"/>
              <a:gd name="connsiteX2" fmla="*/ 1080216 w 1080216"/>
              <a:gd name="connsiteY2" fmla="*/ 3129 h 1548805"/>
              <a:gd name="connsiteX3" fmla="*/ 553154 w 1080216"/>
              <a:gd name="connsiteY3" fmla="*/ 1548805 h 1548805"/>
              <a:gd name="connsiteX4" fmla="*/ 0 w 1080216"/>
              <a:gd name="connsiteY4" fmla="*/ 1537309 h 1548805"/>
              <a:gd name="connsiteX0" fmla="*/ 0 w 1080216"/>
              <a:gd name="connsiteY0" fmla="*/ 1537309 h 1537780"/>
              <a:gd name="connsiteX1" fmla="*/ 366144 w 1080216"/>
              <a:gd name="connsiteY1" fmla="*/ 0 h 1537780"/>
              <a:gd name="connsiteX2" fmla="*/ 1080216 w 1080216"/>
              <a:gd name="connsiteY2" fmla="*/ 3129 h 1537780"/>
              <a:gd name="connsiteX3" fmla="*/ 701389 w 1080216"/>
              <a:gd name="connsiteY3" fmla="*/ 1537780 h 1537780"/>
              <a:gd name="connsiteX4" fmla="*/ 0 w 1080216"/>
              <a:gd name="connsiteY4" fmla="*/ 1537309 h 1537780"/>
              <a:gd name="connsiteX0" fmla="*/ 0 w 1006096"/>
              <a:gd name="connsiteY0" fmla="*/ 1537312 h 1537780"/>
              <a:gd name="connsiteX1" fmla="*/ 292024 w 1006096"/>
              <a:gd name="connsiteY1" fmla="*/ 0 h 1537780"/>
              <a:gd name="connsiteX2" fmla="*/ 1006096 w 1006096"/>
              <a:gd name="connsiteY2" fmla="*/ 3129 h 1537780"/>
              <a:gd name="connsiteX3" fmla="*/ 627269 w 1006096"/>
              <a:gd name="connsiteY3" fmla="*/ 1537780 h 1537780"/>
              <a:gd name="connsiteX4" fmla="*/ 0 w 1006096"/>
              <a:gd name="connsiteY4" fmla="*/ 1537312 h 1537780"/>
              <a:gd name="connsiteX0" fmla="*/ 0 w 1006096"/>
              <a:gd name="connsiteY0" fmla="*/ 1537312 h 1537783"/>
              <a:gd name="connsiteX1" fmla="*/ 292024 w 1006096"/>
              <a:gd name="connsiteY1" fmla="*/ 0 h 1537783"/>
              <a:gd name="connsiteX2" fmla="*/ 1006096 w 1006096"/>
              <a:gd name="connsiteY2" fmla="*/ 3129 h 1537783"/>
              <a:gd name="connsiteX3" fmla="*/ 528982 w 1006096"/>
              <a:gd name="connsiteY3" fmla="*/ 1537783 h 1537783"/>
              <a:gd name="connsiteX4" fmla="*/ 0 w 1006096"/>
              <a:gd name="connsiteY4" fmla="*/ 1537312 h 1537783"/>
              <a:gd name="connsiteX0" fmla="*/ 0 w 1006096"/>
              <a:gd name="connsiteY0" fmla="*/ 1551134 h 1551605"/>
              <a:gd name="connsiteX1" fmla="*/ 334151 w 1006096"/>
              <a:gd name="connsiteY1" fmla="*/ -1 h 1551605"/>
              <a:gd name="connsiteX2" fmla="*/ 1006096 w 1006096"/>
              <a:gd name="connsiteY2" fmla="*/ 16951 h 1551605"/>
              <a:gd name="connsiteX3" fmla="*/ 528982 w 1006096"/>
              <a:gd name="connsiteY3" fmla="*/ 1551605 h 1551605"/>
              <a:gd name="connsiteX4" fmla="*/ 0 w 1006096"/>
              <a:gd name="connsiteY4" fmla="*/ 1551134 h 1551605"/>
              <a:gd name="connsiteX0" fmla="*/ 0 w 1006096"/>
              <a:gd name="connsiteY0" fmla="*/ 1551135 h 1551606"/>
              <a:gd name="connsiteX1" fmla="*/ 334151 w 1006096"/>
              <a:gd name="connsiteY1" fmla="*/ 0 h 1551606"/>
              <a:gd name="connsiteX2" fmla="*/ 1006096 w 1006096"/>
              <a:gd name="connsiteY2" fmla="*/ 16952 h 1551606"/>
              <a:gd name="connsiteX3" fmla="*/ 486858 w 1006096"/>
              <a:gd name="connsiteY3" fmla="*/ 1551606 h 1551606"/>
              <a:gd name="connsiteX4" fmla="*/ 0 w 1006096"/>
              <a:gd name="connsiteY4" fmla="*/ 1551135 h 1551606"/>
              <a:gd name="connsiteX0" fmla="*/ 0 w 1317811"/>
              <a:gd name="connsiteY0" fmla="*/ 2828704 h 2828704"/>
              <a:gd name="connsiteX1" fmla="*/ 645866 w 1317811"/>
              <a:gd name="connsiteY1" fmla="*/ 0 h 2828704"/>
              <a:gd name="connsiteX2" fmla="*/ 1317811 w 1317811"/>
              <a:gd name="connsiteY2" fmla="*/ 16952 h 2828704"/>
              <a:gd name="connsiteX3" fmla="*/ 798573 w 1317811"/>
              <a:gd name="connsiteY3" fmla="*/ 1551606 h 2828704"/>
              <a:gd name="connsiteX4" fmla="*/ 0 w 1317811"/>
              <a:gd name="connsiteY4" fmla="*/ 2828704 h 2828704"/>
              <a:gd name="connsiteX0" fmla="*/ 0 w 1317811"/>
              <a:gd name="connsiteY0" fmla="*/ 2828704 h 2828704"/>
              <a:gd name="connsiteX1" fmla="*/ 645866 w 1317811"/>
              <a:gd name="connsiteY1" fmla="*/ 0 h 2828704"/>
              <a:gd name="connsiteX2" fmla="*/ 1317811 w 1317811"/>
              <a:gd name="connsiteY2" fmla="*/ 16952 h 2828704"/>
              <a:gd name="connsiteX3" fmla="*/ 419455 w 1317811"/>
              <a:gd name="connsiteY3" fmla="*/ 2820876 h 2828704"/>
              <a:gd name="connsiteX4" fmla="*/ 0 w 1317811"/>
              <a:gd name="connsiteY4" fmla="*/ 2828704 h 282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7811" h="2828704">
                <a:moveTo>
                  <a:pt x="0" y="2828704"/>
                </a:moveTo>
                <a:lnTo>
                  <a:pt x="645866" y="0"/>
                </a:lnTo>
                <a:lnTo>
                  <a:pt x="1317811" y="16952"/>
                </a:lnTo>
                <a:lnTo>
                  <a:pt x="419455" y="2820876"/>
                </a:lnTo>
                <a:lnTo>
                  <a:pt x="0" y="2828704"/>
                </a:lnTo>
                <a:close/>
              </a:path>
            </a:pathLst>
          </a:cu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5958" y="2703486"/>
            <a:ext cx="251199" cy="25137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vak 68"/>
          <p:cNvSpPr txBox="1">
            <a:spLocks noChangeArrowheads="1"/>
          </p:cNvSpPr>
          <p:nvPr/>
        </p:nvSpPr>
        <p:spPr bwMode="auto">
          <a:xfrm>
            <a:off x="4657309" y="942486"/>
            <a:ext cx="3879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Integraal Sturen &amp; meetbaar maken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ekstvak 68"/>
          <p:cNvSpPr txBox="1">
            <a:spLocks noChangeArrowheads="1"/>
          </p:cNvSpPr>
          <p:nvPr/>
        </p:nvSpPr>
        <p:spPr bwMode="auto">
          <a:xfrm>
            <a:off x="435067" y="1012283"/>
            <a:ext cx="8099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36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Dank voor uw aandacht!</a:t>
            </a:r>
            <a:endParaRPr lang="nl-NL" sz="36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68"/>
          <p:cNvSpPr txBox="1">
            <a:spLocks noChangeArrowheads="1"/>
          </p:cNvSpPr>
          <p:nvPr/>
        </p:nvSpPr>
        <p:spPr bwMode="auto">
          <a:xfrm>
            <a:off x="983707" y="2053292"/>
            <a:ext cx="7550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Eventuele vragen en/of opmerkingen?</a:t>
            </a:r>
            <a:endParaRPr lang="nl-NL" sz="24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/>
          <a:stretch/>
        </p:blipFill>
        <p:spPr>
          <a:xfrm>
            <a:off x="383658" y="178714"/>
            <a:ext cx="8785827" cy="5325723"/>
          </a:xfrm>
          <a:prstGeom prst="rect">
            <a:avLst/>
          </a:prstGeom>
        </p:spPr>
      </p:pic>
      <p:sp>
        <p:nvSpPr>
          <p:cNvPr id="83" name="Tekstvak 68"/>
          <p:cNvSpPr txBox="1">
            <a:spLocks noChangeArrowheads="1"/>
          </p:cNvSpPr>
          <p:nvPr/>
        </p:nvSpPr>
        <p:spPr bwMode="auto">
          <a:xfrm>
            <a:off x="353787" y="178714"/>
            <a:ext cx="1017197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3200" b="1" i="1" dirty="0" smtClean="0">
                <a:solidFill>
                  <a:srgbClr val="64A633">
                    <a:lumMod val="50000"/>
                  </a:srgbClr>
                </a:solidFill>
                <a:latin typeface="Century Gothic" panose="020B0502020202020204" pitchFamily="34" charset="0"/>
              </a:rPr>
              <a:t>De next steps</a:t>
            </a:r>
            <a:endParaRPr lang="nl-NL" i="1" dirty="0">
              <a:solidFill>
                <a:srgbClr val="64A633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nl-NL" i="1" dirty="0" smtClean="0">
                <a:solidFill>
                  <a:srgbClr val="64A633">
                    <a:lumMod val="50000"/>
                  </a:srgbClr>
                </a:solidFill>
                <a:latin typeface="Century Gothic" panose="020B0502020202020204" pitchFamily="34" charset="0"/>
              </a:rPr>
              <a:t>Presentatie Stip op de Horizon</a:t>
            </a:r>
          </a:p>
        </p:txBody>
      </p:sp>
      <p:sp>
        <p:nvSpPr>
          <p:cNvPr id="84" name="Tekstvak 68"/>
          <p:cNvSpPr txBox="1">
            <a:spLocks noChangeArrowheads="1"/>
          </p:cNvSpPr>
          <p:nvPr/>
        </p:nvSpPr>
        <p:spPr bwMode="auto">
          <a:xfrm>
            <a:off x="353787" y="1000146"/>
            <a:ext cx="1017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200" dirty="0" smtClean="0">
                <a:solidFill>
                  <a:srgbClr val="64A633">
                    <a:lumMod val="50000"/>
                  </a:srgbClr>
                </a:solidFill>
                <a:latin typeface="Century Gothic" panose="020B0502020202020204" pitchFamily="34" charset="0"/>
              </a:rPr>
              <a:t>14-12-2016</a:t>
            </a:r>
            <a:endParaRPr lang="nl-NL" sz="1200" b="1" i="1" dirty="0">
              <a:solidFill>
                <a:srgbClr val="64A633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6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ekstvak 68"/>
          <p:cNvSpPr txBox="1">
            <a:spLocks noChangeArrowheads="1"/>
          </p:cNvSpPr>
          <p:nvPr/>
        </p:nvSpPr>
        <p:spPr bwMode="auto">
          <a:xfrm>
            <a:off x="435067" y="1012283"/>
            <a:ext cx="8099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36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Hoe gaan en komen we naar 2050?</a:t>
            </a:r>
            <a:endParaRPr lang="nl-NL" sz="36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68"/>
          <p:cNvSpPr txBox="1">
            <a:spLocks noChangeArrowheads="1"/>
          </p:cNvSpPr>
          <p:nvPr/>
        </p:nvSpPr>
        <p:spPr bwMode="auto">
          <a:xfrm>
            <a:off x="886341" y="2468790"/>
            <a:ext cx="75506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</a:t>
            </a:r>
            <a:r>
              <a:rPr lang="nl-NL" sz="2400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at is de stip op de horizon </a:t>
            </a:r>
            <a:endParaRPr lang="nl-NL" sz="24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l-NL" sz="2400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Welke stappen moeten we hiervoor nog nemen?</a:t>
            </a:r>
            <a:endParaRPr lang="nl-NL" sz="24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4</a:t>
            </a:fld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458422" y="1971931"/>
            <a:ext cx="1996888" cy="1303896"/>
            <a:chOff x="1090066" y="1296101"/>
            <a:chExt cx="3343308" cy="1902000"/>
          </a:xfrm>
        </p:grpSpPr>
        <p:sp>
          <p:nvSpPr>
            <p:cNvPr id="42" name="Rectangle 86"/>
            <p:cNvSpPr/>
            <p:nvPr/>
          </p:nvSpPr>
          <p:spPr>
            <a:xfrm>
              <a:off x="1528783" y="1296101"/>
              <a:ext cx="1125934" cy="1902000"/>
            </a:xfrm>
            <a:custGeom>
              <a:avLst/>
              <a:gdLst>
                <a:gd name="connsiteX0" fmla="*/ 0 w 2738760"/>
                <a:gd name="connsiteY0" fmla="*/ 0 h 4668262"/>
                <a:gd name="connsiteX1" fmla="*/ 2738760 w 2738760"/>
                <a:gd name="connsiteY1" fmla="*/ 0 h 4668262"/>
                <a:gd name="connsiteX2" fmla="*/ 2738760 w 2738760"/>
                <a:gd name="connsiteY2" fmla="*/ 4668262 h 4668262"/>
                <a:gd name="connsiteX3" fmla="*/ 0 w 2738760"/>
                <a:gd name="connsiteY3" fmla="*/ 4668262 h 4668262"/>
                <a:gd name="connsiteX4" fmla="*/ 0 w 2738760"/>
                <a:gd name="connsiteY4" fmla="*/ 0 h 4668262"/>
                <a:gd name="connsiteX0" fmla="*/ 0 w 2747637"/>
                <a:gd name="connsiteY0" fmla="*/ 0 h 4668262"/>
                <a:gd name="connsiteX1" fmla="*/ 2747637 w 2747637"/>
                <a:gd name="connsiteY1" fmla="*/ 914400 h 4668262"/>
                <a:gd name="connsiteX2" fmla="*/ 2738760 w 2747637"/>
                <a:gd name="connsiteY2" fmla="*/ 4668262 h 4668262"/>
                <a:gd name="connsiteX3" fmla="*/ 0 w 2747637"/>
                <a:gd name="connsiteY3" fmla="*/ 4668262 h 4668262"/>
                <a:gd name="connsiteX4" fmla="*/ 0 w 2747637"/>
                <a:gd name="connsiteY4" fmla="*/ 0 h 4668262"/>
                <a:gd name="connsiteX0" fmla="*/ 0 w 2765393"/>
                <a:gd name="connsiteY0" fmla="*/ 0 h 4668262"/>
                <a:gd name="connsiteX1" fmla="*/ 2747637 w 2765393"/>
                <a:gd name="connsiteY1" fmla="*/ 914400 h 4668262"/>
                <a:gd name="connsiteX2" fmla="*/ 2765393 w 2765393"/>
                <a:gd name="connsiteY2" fmla="*/ 3771617 h 4668262"/>
                <a:gd name="connsiteX3" fmla="*/ 0 w 2765393"/>
                <a:gd name="connsiteY3" fmla="*/ 4668262 h 4668262"/>
                <a:gd name="connsiteX4" fmla="*/ 0 w 2765393"/>
                <a:gd name="connsiteY4" fmla="*/ 0 h 466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393" h="4668262">
                  <a:moveTo>
                    <a:pt x="0" y="0"/>
                  </a:moveTo>
                  <a:lnTo>
                    <a:pt x="2747637" y="914400"/>
                  </a:lnTo>
                  <a:lnTo>
                    <a:pt x="2765393" y="3771617"/>
                  </a:lnTo>
                  <a:lnTo>
                    <a:pt x="0" y="4668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2939694" y="1372734"/>
              <a:ext cx="1172265" cy="176390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28784" y="1622842"/>
              <a:ext cx="1115091" cy="246221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528784" y="1948905"/>
              <a:ext cx="1115091" cy="12260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3" idx="3"/>
            </p:cNvCxnSpPr>
            <p:nvPr/>
          </p:nvCxnSpPr>
          <p:spPr>
            <a:xfrm>
              <a:off x="2643874" y="2254687"/>
              <a:ext cx="0" cy="6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528784" y="2431665"/>
              <a:ext cx="1115091" cy="12912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528784" y="2652472"/>
              <a:ext cx="1115091" cy="26221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96844" y="2240788"/>
              <a:ext cx="1536188" cy="1255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14464" y="1946373"/>
              <a:ext cx="427874" cy="364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90067" y="1624424"/>
              <a:ext cx="427874" cy="364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90066" y="2557140"/>
              <a:ext cx="427874" cy="364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90066" y="2911039"/>
              <a:ext cx="427874" cy="364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643874" y="1521985"/>
              <a:ext cx="0" cy="1415107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4367335" y="2217764"/>
              <a:ext cx="66039" cy="6608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350750" y="1521985"/>
              <a:ext cx="0" cy="150107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2573578" y="2182695"/>
              <a:ext cx="131859" cy="13195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Tekstvak 68"/>
          <p:cNvSpPr txBox="1">
            <a:spLocks noChangeArrowheads="1"/>
          </p:cNvSpPr>
          <p:nvPr/>
        </p:nvSpPr>
        <p:spPr bwMode="auto">
          <a:xfrm>
            <a:off x="1841213" y="3419691"/>
            <a:ext cx="6705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nl-NL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sz="1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Vastgoed</a:t>
            </a:r>
          </a:p>
          <a:p>
            <a:endParaRPr lang="nl-NL" sz="14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Het duurzaam </a:t>
            </a:r>
            <a:r>
              <a:rPr lang="nl-NL" sz="1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exploiteren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van ons vastgoed. Om als resultaat onze klanten een </a:t>
            </a:r>
            <a:r>
              <a:rPr lang="nl-NL" sz="1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hoge kwaliteit woonomgeving 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te bieden. Door </a:t>
            </a:r>
            <a:r>
              <a:rPr lang="nl-NL" sz="1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klantgericht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acteren, </a:t>
            </a:r>
            <a:r>
              <a:rPr lang="nl-NL" sz="1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samenwerken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en </a:t>
            </a:r>
            <a:r>
              <a:rPr lang="nl-NL" sz="1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ondernemerschap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een hoge klant tevredenheid behalen.</a:t>
            </a:r>
          </a:p>
        </p:txBody>
      </p:sp>
      <p:sp>
        <p:nvSpPr>
          <p:cNvPr id="80" name="Tekstvak 68"/>
          <p:cNvSpPr txBox="1">
            <a:spLocks noChangeArrowheads="1"/>
          </p:cNvSpPr>
          <p:nvPr/>
        </p:nvSpPr>
        <p:spPr bwMode="auto">
          <a:xfrm>
            <a:off x="3196584" y="2439206"/>
            <a:ext cx="5240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Zakelijker worden om sociaal te blijven.</a:t>
            </a:r>
          </a:p>
        </p:txBody>
      </p:sp>
      <p:sp>
        <p:nvSpPr>
          <p:cNvPr id="82" name="Tekstvak 68"/>
          <p:cNvSpPr txBox="1">
            <a:spLocks noChangeArrowheads="1"/>
          </p:cNvSpPr>
          <p:nvPr/>
        </p:nvSpPr>
        <p:spPr bwMode="auto">
          <a:xfrm>
            <a:off x="-1209537" y="121014"/>
            <a:ext cx="8099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The WHY</a:t>
            </a:r>
            <a:endParaRPr lang="nl-NL" sz="32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841213" y="1140934"/>
            <a:ext cx="659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Iedereen </a:t>
            </a:r>
            <a:r>
              <a:rPr lang="nl-NL" sz="1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verdient een stevige thuisbasis. Daarom maken wij wonen in het Groene Hart betaalbaar en steunen wij kwetsbare doelgroepen met passende woningen. Wij gaan hierbij zorgvuldig om met ons maatschappelijk kapitaal</a:t>
            </a:r>
            <a:r>
              <a:rPr lang="nl-NL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nl-NL" sz="12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841213" y="710115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nl-NL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nl-NL" sz="1400" b="1" dirty="0" err="1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GroenWest</a:t>
            </a:r>
            <a:r>
              <a:rPr lang="nl-NL" sz="1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11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5</a:t>
            </a:fld>
            <a:endParaRPr lang="nl-NL" dirty="0"/>
          </a:p>
        </p:txBody>
      </p:sp>
      <p:sp>
        <p:nvSpPr>
          <p:cNvPr id="7" name="Tekstvak 68"/>
          <p:cNvSpPr txBox="1">
            <a:spLocks noChangeArrowheads="1"/>
          </p:cNvSpPr>
          <p:nvPr/>
        </p:nvSpPr>
        <p:spPr bwMode="auto">
          <a:xfrm>
            <a:off x="2113154" y="4111604"/>
            <a:ext cx="2233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nl-NL" sz="1600" b="1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Traditioneel werken</a:t>
            </a:r>
            <a:endParaRPr lang="nl-NL" sz="16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68"/>
          <p:cNvSpPr txBox="1">
            <a:spLocks noChangeArrowheads="1"/>
          </p:cNvSpPr>
          <p:nvPr/>
        </p:nvSpPr>
        <p:spPr bwMode="auto">
          <a:xfrm>
            <a:off x="4443381" y="4111604"/>
            <a:ext cx="29476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600" b="1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Procesgericht werken</a:t>
            </a:r>
            <a:endParaRPr lang="nl-NL" sz="16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68"/>
          <p:cNvSpPr txBox="1">
            <a:spLocks noChangeArrowheads="1"/>
          </p:cNvSpPr>
          <p:nvPr/>
        </p:nvSpPr>
        <p:spPr bwMode="auto">
          <a:xfrm>
            <a:off x="4443381" y="504619"/>
            <a:ext cx="29476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600" b="1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Ketengericht werken</a:t>
            </a:r>
            <a:endParaRPr lang="nl-NL" sz="16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68"/>
          <p:cNvSpPr txBox="1">
            <a:spLocks noChangeArrowheads="1"/>
          </p:cNvSpPr>
          <p:nvPr/>
        </p:nvSpPr>
        <p:spPr bwMode="auto">
          <a:xfrm>
            <a:off x="2528451" y="496892"/>
            <a:ext cx="1818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nl-NL" sz="1600" b="1" i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Netwerk gericht</a:t>
            </a:r>
            <a:endParaRPr lang="nl-NL" sz="1600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71678" y="775603"/>
            <a:ext cx="4836416" cy="3403600"/>
            <a:chOff x="1971678" y="944880"/>
            <a:chExt cx="4836416" cy="3403600"/>
          </a:xfrm>
        </p:grpSpPr>
        <p:pic>
          <p:nvPicPr>
            <p:cNvPr id="3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7" b="12818"/>
            <a:stretch/>
          </p:blipFill>
          <p:spPr>
            <a:xfrm>
              <a:off x="1971678" y="944880"/>
              <a:ext cx="4836416" cy="3403600"/>
            </a:xfrm>
            <a:prstGeom prst="rect">
              <a:avLst/>
            </a:prstGeom>
          </p:spPr>
        </p:pic>
        <p:sp>
          <p:nvSpPr>
            <p:cNvPr id="11" name="Bent Arrow 10"/>
            <p:cNvSpPr/>
            <p:nvPr/>
          </p:nvSpPr>
          <p:spPr>
            <a:xfrm rot="5400000" flipH="1">
              <a:off x="4262479" y="2349443"/>
              <a:ext cx="813924" cy="1393762"/>
            </a:xfrm>
            <a:prstGeom prst="ben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001825" y="2297439"/>
              <a:ext cx="323857" cy="323857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278015" y="952470"/>
            <a:ext cx="2250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Wat willen we zijn</a:t>
            </a:r>
          </a:p>
          <a:p>
            <a:pPr algn="ctr"/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Hoe komen we daar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1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6</a:t>
            </a:fld>
            <a:endParaRPr lang="nl-NL" dirty="0"/>
          </a:p>
        </p:txBody>
      </p:sp>
      <p:grpSp>
        <p:nvGrpSpPr>
          <p:cNvPr id="83" name="Group 82"/>
          <p:cNvGrpSpPr/>
          <p:nvPr/>
        </p:nvGrpSpPr>
        <p:grpSpPr>
          <a:xfrm>
            <a:off x="2359863" y="930841"/>
            <a:ext cx="4271547" cy="3922002"/>
            <a:chOff x="1074856" y="680521"/>
            <a:chExt cx="4664055" cy="4282390"/>
          </a:xfrm>
        </p:grpSpPr>
        <p:sp>
          <p:nvSpPr>
            <p:cNvPr id="34" name="Tekstvak 68"/>
            <p:cNvSpPr txBox="1">
              <a:spLocks noChangeArrowheads="1"/>
            </p:cNvSpPr>
            <p:nvPr/>
          </p:nvSpPr>
          <p:spPr bwMode="auto">
            <a:xfrm>
              <a:off x="2780595" y="1178404"/>
              <a:ext cx="2904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Directie</a:t>
              </a:r>
              <a:endParaRPr lang="nl-NL" sz="16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kstvak 68"/>
            <p:cNvSpPr txBox="1">
              <a:spLocks noChangeArrowheads="1"/>
            </p:cNvSpPr>
            <p:nvPr/>
          </p:nvSpPr>
          <p:spPr bwMode="auto">
            <a:xfrm>
              <a:off x="3006112" y="1736167"/>
              <a:ext cx="27327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Portfolio</a:t>
              </a:r>
              <a:endParaRPr lang="nl-NL" sz="16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kstvak 68"/>
            <p:cNvSpPr txBox="1">
              <a:spLocks noChangeArrowheads="1"/>
            </p:cNvSpPr>
            <p:nvPr/>
          </p:nvSpPr>
          <p:spPr bwMode="auto">
            <a:xfrm>
              <a:off x="3023916" y="2306459"/>
              <a:ext cx="2576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Asset management</a:t>
              </a:r>
              <a:endParaRPr lang="nl-NL" sz="16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kstvak 68"/>
            <p:cNvSpPr txBox="1">
              <a:spLocks noChangeArrowheads="1"/>
            </p:cNvSpPr>
            <p:nvPr/>
          </p:nvSpPr>
          <p:spPr bwMode="auto">
            <a:xfrm>
              <a:off x="3342639" y="2785069"/>
              <a:ext cx="23425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Proces integratie</a:t>
              </a:r>
            </a:p>
            <a:p>
              <a:r>
                <a:rPr lang="nl-NL" sz="1200" i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v</a:t>
              </a:r>
              <a:r>
                <a:rPr lang="nl-NL" sz="12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astgoed &amp; partners</a:t>
              </a:r>
              <a:endParaRPr lang="nl-NL" sz="12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kstvak 68"/>
            <p:cNvSpPr txBox="1">
              <a:spLocks noChangeArrowheads="1"/>
            </p:cNvSpPr>
            <p:nvPr/>
          </p:nvSpPr>
          <p:spPr bwMode="auto">
            <a:xfrm>
              <a:off x="3494798" y="3338768"/>
              <a:ext cx="20937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Keten integratie</a:t>
              </a:r>
            </a:p>
            <a:p>
              <a:r>
                <a:rPr lang="nl-NL" sz="1200" i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v</a:t>
              </a:r>
              <a:r>
                <a:rPr lang="nl-NL" sz="12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astgoed &amp; partners</a:t>
              </a:r>
              <a:endParaRPr lang="nl-NL" sz="12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kstvak 68"/>
            <p:cNvSpPr txBox="1">
              <a:spLocks noChangeArrowheads="1"/>
            </p:cNvSpPr>
            <p:nvPr/>
          </p:nvSpPr>
          <p:spPr bwMode="auto">
            <a:xfrm>
              <a:off x="3755153" y="3944671"/>
              <a:ext cx="1967922" cy="57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Integreren </a:t>
              </a:r>
            </a:p>
            <a:p>
              <a:r>
                <a:rPr lang="nl-NL" sz="12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vastgoed &amp; partners</a:t>
              </a:r>
              <a:endParaRPr lang="nl-NL" sz="105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Tekstvak 68"/>
            <p:cNvSpPr txBox="1">
              <a:spLocks noChangeArrowheads="1"/>
            </p:cNvSpPr>
            <p:nvPr/>
          </p:nvSpPr>
          <p:spPr bwMode="auto">
            <a:xfrm>
              <a:off x="1259014" y="4378136"/>
              <a:ext cx="20956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ALLE PROCESSEN </a:t>
              </a:r>
            </a:p>
            <a:p>
              <a:pPr algn="ctr"/>
              <a:r>
                <a:rPr lang="nl-NL" sz="16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GROENWEST</a:t>
              </a:r>
              <a:endParaRPr lang="nl-NL" sz="12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074856" y="680521"/>
              <a:ext cx="2399864" cy="3664891"/>
              <a:chOff x="1074856" y="680521"/>
              <a:chExt cx="1902000" cy="2904591"/>
            </a:xfrm>
          </p:grpSpPr>
          <p:sp>
            <p:nvSpPr>
              <p:cNvPr id="18" name="Rectangle 86"/>
              <p:cNvSpPr/>
              <p:nvPr/>
            </p:nvSpPr>
            <p:spPr>
              <a:xfrm rot="16200000">
                <a:off x="1462889" y="2071145"/>
                <a:ext cx="1125934" cy="1902000"/>
              </a:xfrm>
              <a:custGeom>
                <a:avLst/>
                <a:gdLst>
                  <a:gd name="connsiteX0" fmla="*/ 0 w 2738760"/>
                  <a:gd name="connsiteY0" fmla="*/ 0 h 4668262"/>
                  <a:gd name="connsiteX1" fmla="*/ 2738760 w 2738760"/>
                  <a:gd name="connsiteY1" fmla="*/ 0 h 4668262"/>
                  <a:gd name="connsiteX2" fmla="*/ 2738760 w 2738760"/>
                  <a:gd name="connsiteY2" fmla="*/ 4668262 h 4668262"/>
                  <a:gd name="connsiteX3" fmla="*/ 0 w 2738760"/>
                  <a:gd name="connsiteY3" fmla="*/ 4668262 h 4668262"/>
                  <a:gd name="connsiteX4" fmla="*/ 0 w 2738760"/>
                  <a:gd name="connsiteY4" fmla="*/ 0 h 4668262"/>
                  <a:gd name="connsiteX0" fmla="*/ 0 w 2747637"/>
                  <a:gd name="connsiteY0" fmla="*/ 0 h 4668262"/>
                  <a:gd name="connsiteX1" fmla="*/ 2747637 w 2747637"/>
                  <a:gd name="connsiteY1" fmla="*/ 914400 h 4668262"/>
                  <a:gd name="connsiteX2" fmla="*/ 2738760 w 2747637"/>
                  <a:gd name="connsiteY2" fmla="*/ 4668262 h 4668262"/>
                  <a:gd name="connsiteX3" fmla="*/ 0 w 2747637"/>
                  <a:gd name="connsiteY3" fmla="*/ 4668262 h 4668262"/>
                  <a:gd name="connsiteX4" fmla="*/ 0 w 2747637"/>
                  <a:gd name="connsiteY4" fmla="*/ 0 h 4668262"/>
                  <a:gd name="connsiteX0" fmla="*/ 0 w 2765393"/>
                  <a:gd name="connsiteY0" fmla="*/ 0 h 4668262"/>
                  <a:gd name="connsiteX1" fmla="*/ 2747637 w 2765393"/>
                  <a:gd name="connsiteY1" fmla="*/ 914400 h 4668262"/>
                  <a:gd name="connsiteX2" fmla="*/ 2765393 w 2765393"/>
                  <a:gd name="connsiteY2" fmla="*/ 3771617 h 4668262"/>
                  <a:gd name="connsiteX3" fmla="*/ 0 w 2765393"/>
                  <a:gd name="connsiteY3" fmla="*/ 4668262 h 4668262"/>
                  <a:gd name="connsiteX4" fmla="*/ 0 w 2765393"/>
                  <a:gd name="connsiteY4" fmla="*/ 0 h 466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5393" h="4668262">
                    <a:moveTo>
                      <a:pt x="0" y="0"/>
                    </a:moveTo>
                    <a:lnTo>
                      <a:pt x="2747637" y="914400"/>
                    </a:lnTo>
                    <a:lnTo>
                      <a:pt x="2765393" y="3771617"/>
                    </a:lnTo>
                    <a:lnTo>
                      <a:pt x="0" y="466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1447309" y="706116"/>
                <a:ext cx="1172265" cy="176390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rot="16200000">
                <a:off x="967162" y="2904455"/>
                <a:ext cx="1115091" cy="24622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1231417" y="2966263"/>
                <a:ext cx="1115091" cy="122604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9" idx="3"/>
              </p:cNvCxnSpPr>
              <p:nvPr/>
            </p:nvCxnSpPr>
            <p:spPr>
              <a:xfrm rot="16200000">
                <a:off x="2036483" y="2466980"/>
                <a:ext cx="0" cy="6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V="1">
                <a:off x="1717437" y="2963003"/>
                <a:ext cx="1115091" cy="12912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V="1">
                <a:off x="2004790" y="2896457"/>
                <a:ext cx="1115091" cy="262216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032098" y="2480863"/>
                <a:ext cx="1346" cy="110424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>
                <a:off x="2008294" y="1762467"/>
                <a:ext cx="0" cy="1415107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 rot="16200000">
                <a:off x="1996542" y="680498"/>
                <a:ext cx="66039" cy="66085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16200000">
                <a:off x="2051278" y="2012607"/>
                <a:ext cx="0" cy="1501075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 rot="16200000">
                <a:off x="1961496" y="2408412"/>
                <a:ext cx="131859" cy="13195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599109" y="2076829"/>
                <a:ext cx="87065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727660" y="1651328"/>
                <a:ext cx="61188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850265" y="1248890"/>
                <a:ext cx="36015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189255" y="3308690"/>
                <a:ext cx="1682922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kstvak 68"/>
          <p:cNvSpPr txBox="1">
            <a:spLocks noChangeArrowheads="1"/>
          </p:cNvSpPr>
          <p:nvPr/>
        </p:nvSpPr>
        <p:spPr bwMode="auto">
          <a:xfrm>
            <a:off x="-404464" y="341627"/>
            <a:ext cx="474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Keten piramide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fgeronde rechthoek 1"/>
          <p:cNvSpPr/>
          <p:nvPr/>
        </p:nvSpPr>
        <p:spPr>
          <a:xfrm>
            <a:off x="1130300" y="2629836"/>
            <a:ext cx="1490588" cy="7076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Keten</a:t>
            </a:r>
          </a:p>
          <a:p>
            <a:pPr algn="ctr"/>
            <a:r>
              <a:rPr lang="nl-NL" sz="1200" dirty="0" smtClean="0">
                <a:solidFill>
                  <a:schemeClr val="tx1"/>
                </a:solidFill>
              </a:rPr>
              <a:t>samenwerking</a:t>
            </a:r>
            <a:endParaRPr lang="nl-N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pPr/>
              <a:t>7</a:t>
            </a:fld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562393" y="1299681"/>
            <a:ext cx="2864173" cy="2821211"/>
            <a:chOff x="709254" y="1067251"/>
            <a:chExt cx="2393225" cy="2357327"/>
          </a:xfrm>
        </p:grpSpPr>
        <p:grpSp>
          <p:nvGrpSpPr>
            <p:cNvPr id="24" name="Group 23"/>
            <p:cNvGrpSpPr/>
            <p:nvPr/>
          </p:nvGrpSpPr>
          <p:grpSpPr>
            <a:xfrm>
              <a:off x="1139583" y="1437839"/>
              <a:ext cx="1260000" cy="1260000"/>
              <a:chOff x="6754368" y="2304288"/>
              <a:chExt cx="1572768" cy="1572768"/>
            </a:xfr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Oval 31"/>
              <p:cNvSpPr/>
              <p:nvPr/>
            </p:nvSpPr>
            <p:spPr>
              <a:xfrm>
                <a:off x="6754368" y="2304288"/>
                <a:ext cx="1572768" cy="1572768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540752" y="2304288"/>
                <a:ext cx="0" cy="157276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3600000">
                <a:off x="7540752" y="2304288"/>
                <a:ext cx="0" cy="157276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8000000" flipH="1">
                <a:off x="7540752" y="2304288"/>
                <a:ext cx="0" cy="157276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cxnSp>
        </p:grpSp>
        <p:sp>
          <p:nvSpPr>
            <p:cNvPr id="9" name="Tekstvak 7"/>
            <p:cNvSpPr txBox="1"/>
            <p:nvPr/>
          </p:nvSpPr>
          <p:spPr>
            <a:xfrm>
              <a:off x="1791646" y="1514016"/>
              <a:ext cx="29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/>
                <a:t>7</a:t>
              </a:r>
            </a:p>
          </p:txBody>
        </p:sp>
        <p:cxnSp>
          <p:nvCxnSpPr>
            <p:cNvPr id="13" name="Rechte verbindingslijn 11"/>
            <p:cNvCxnSpPr/>
            <p:nvPr/>
          </p:nvCxnSpPr>
          <p:spPr>
            <a:xfrm flipV="1">
              <a:off x="1765011" y="1208586"/>
              <a:ext cx="0" cy="169298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2"/>
            <p:cNvSpPr txBox="1"/>
            <p:nvPr/>
          </p:nvSpPr>
          <p:spPr>
            <a:xfrm>
              <a:off x="709254" y="1067251"/>
              <a:ext cx="1010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600" b="1" dirty="0" smtClean="0"/>
                <a:t>NOORD</a:t>
              </a:r>
              <a:endParaRPr lang="nl-NL" sz="2800" b="1" dirty="0"/>
            </a:p>
          </p:txBody>
        </p:sp>
        <p:sp>
          <p:nvSpPr>
            <p:cNvPr id="15" name="PIJL-LINKS en -RECHTS 14"/>
            <p:cNvSpPr/>
            <p:nvPr/>
          </p:nvSpPr>
          <p:spPr>
            <a:xfrm>
              <a:off x="1092838" y="2955019"/>
              <a:ext cx="1339078" cy="114025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6" name="PIJL-LINKS en -RECHTS 16"/>
            <p:cNvSpPr/>
            <p:nvPr/>
          </p:nvSpPr>
          <p:spPr>
            <a:xfrm rot="16200000">
              <a:off x="2047655" y="2052973"/>
              <a:ext cx="1227418" cy="102712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Tekstvak 68"/>
            <p:cNvSpPr txBox="1">
              <a:spLocks noChangeArrowheads="1"/>
            </p:cNvSpPr>
            <p:nvPr/>
          </p:nvSpPr>
          <p:spPr bwMode="auto">
            <a:xfrm>
              <a:off x="826046" y="3024468"/>
              <a:ext cx="19574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0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Concurrentie / </a:t>
              </a:r>
            </a:p>
            <a:p>
              <a:pPr algn="ctr"/>
              <a:r>
                <a:rPr lang="nl-NL" sz="1000" i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l</a:t>
              </a:r>
              <a:r>
                <a:rPr lang="nl-NL" sz="10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erend vermogen</a:t>
              </a:r>
              <a:endParaRPr lang="nl-NL" sz="8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kstvak 12"/>
            <p:cNvSpPr txBox="1"/>
            <p:nvPr/>
          </p:nvSpPr>
          <p:spPr>
            <a:xfrm>
              <a:off x="1860628" y="1067251"/>
              <a:ext cx="909103" cy="273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/>
                <a:t>ZUID</a:t>
              </a:r>
              <a:endParaRPr lang="nl-NL" sz="2800" b="1" dirty="0"/>
            </a:p>
          </p:txBody>
        </p:sp>
        <p:sp>
          <p:nvSpPr>
            <p:cNvPr id="19" name="Tekstvak 68"/>
            <p:cNvSpPr txBox="1">
              <a:spLocks noChangeArrowheads="1"/>
            </p:cNvSpPr>
            <p:nvPr/>
          </p:nvSpPr>
          <p:spPr bwMode="auto">
            <a:xfrm rot="16200000">
              <a:off x="2055802" y="1878235"/>
              <a:ext cx="16932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0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Concurrentie / </a:t>
              </a:r>
            </a:p>
            <a:p>
              <a:pPr algn="ctr"/>
              <a:r>
                <a:rPr lang="nl-NL" sz="1000" i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l</a:t>
              </a:r>
              <a:r>
                <a:rPr lang="nl-NL" sz="10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erend vermogen</a:t>
              </a:r>
              <a:endParaRPr lang="nl-NL" sz="8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kstvak 7"/>
            <p:cNvSpPr txBox="1"/>
            <p:nvPr/>
          </p:nvSpPr>
          <p:spPr>
            <a:xfrm>
              <a:off x="2041648" y="1849669"/>
              <a:ext cx="29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/>
                <a:t>8</a:t>
              </a:r>
              <a:endParaRPr lang="nl-NL" sz="2000" b="1" dirty="0"/>
            </a:p>
          </p:txBody>
        </p:sp>
        <p:sp>
          <p:nvSpPr>
            <p:cNvPr id="56" name="Tekstvak 7"/>
            <p:cNvSpPr txBox="1"/>
            <p:nvPr/>
          </p:nvSpPr>
          <p:spPr>
            <a:xfrm>
              <a:off x="1791646" y="2209316"/>
              <a:ext cx="29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/>
                <a:t>7</a:t>
              </a:r>
              <a:endParaRPr lang="nl-NL" sz="2000" b="1" dirty="0"/>
            </a:p>
          </p:txBody>
        </p:sp>
        <p:sp>
          <p:nvSpPr>
            <p:cNvPr id="57" name="Tekstvak 7"/>
            <p:cNvSpPr txBox="1"/>
            <p:nvPr/>
          </p:nvSpPr>
          <p:spPr>
            <a:xfrm>
              <a:off x="1166772" y="1861984"/>
              <a:ext cx="29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/>
                <a:t>8</a:t>
              </a:r>
              <a:endParaRPr lang="nl-NL" sz="2000" b="1" dirty="0"/>
            </a:p>
          </p:txBody>
        </p:sp>
        <p:sp>
          <p:nvSpPr>
            <p:cNvPr id="58" name="Tekstvak 7"/>
            <p:cNvSpPr txBox="1"/>
            <p:nvPr/>
          </p:nvSpPr>
          <p:spPr>
            <a:xfrm>
              <a:off x="1415909" y="1514016"/>
              <a:ext cx="29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/>
                <a:t>7</a:t>
              </a:r>
            </a:p>
          </p:txBody>
        </p:sp>
        <p:sp>
          <p:nvSpPr>
            <p:cNvPr id="59" name="Tekstvak 7"/>
            <p:cNvSpPr txBox="1"/>
            <p:nvPr/>
          </p:nvSpPr>
          <p:spPr>
            <a:xfrm>
              <a:off x="1415909" y="2207730"/>
              <a:ext cx="29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/>
                <a:t>5</a:t>
              </a:r>
              <a:endParaRPr lang="nl-NL" sz="2000" b="1" dirty="0"/>
            </a:p>
          </p:txBody>
        </p:sp>
        <p:sp>
          <p:nvSpPr>
            <p:cNvPr id="60" name="Tekstvak 68"/>
            <p:cNvSpPr txBox="1">
              <a:spLocks noChangeArrowheads="1"/>
            </p:cNvSpPr>
            <p:nvPr/>
          </p:nvSpPr>
          <p:spPr bwMode="auto">
            <a:xfrm>
              <a:off x="1166772" y="2751510"/>
              <a:ext cx="3575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1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</a:t>
              </a:r>
              <a:endParaRPr lang="nl-NL" sz="10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Tekstvak 68"/>
            <p:cNvSpPr txBox="1">
              <a:spLocks noChangeArrowheads="1"/>
            </p:cNvSpPr>
            <p:nvPr/>
          </p:nvSpPr>
          <p:spPr bwMode="auto">
            <a:xfrm>
              <a:off x="2063198" y="2747346"/>
              <a:ext cx="3575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1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22</a:t>
              </a:r>
              <a:endParaRPr lang="nl-NL" sz="10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514186" y="450409"/>
            <a:ext cx="3218601" cy="4519756"/>
            <a:chOff x="3361262" y="289988"/>
            <a:chExt cx="3218601" cy="4519756"/>
          </a:xfrm>
        </p:grpSpPr>
        <p:grpSp>
          <p:nvGrpSpPr>
            <p:cNvPr id="104" name="Group 103"/>
            <p:cNvGrpSpPr/>
            <p:nvPr/>
          </p:nvGrpSpPr>
          <p:grpSpPr>
            <a:xfrm>
              <a:off x="4245253" y="3451416"/>
              <a:ext cx="1260000" cy="1260000"/>
              <a:chOff x="5260877" y="3463747"/>
              <a:chExt cx="1260000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92" name="Group 91"/>
              <p:cNvGrpSpPr/>
              <p:nvPr/>
            </p:nvGrpSpPr>
            <p:grpSpPr>
              <a:xfrm>
                <a:off x="5260877" y="3463747"/>
                <a:ext cx="1260000" cy="1260000"/>
                <a:chOff x="4187952" y="2304288"/>
                <a:chExt cx="1572768" cy="15727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Oval 92"/>
                <p:cNvSpPr/>
                <p:nvPr/>
              </p:nvSpPr>
              <p:spPr>
                <a:xfrm>
                  <a:off x="4187952" y="2304288"/>
                  <a:ext cx="1572768" cy="157276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94" name="Straight Connector 93"/>
                <p:cNvCxnSpPr>
                  <a:stCxn id="93" idx="0"/>
                  <a:endCxn id="93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  <p:cxnSp>
              <p:nvCxnSpPr>
                <p:cNvPr id="95" name="Straight Connector 94"/>
                <p:cNvCxnSpPr>
                  <a:stCxn id="93" idx="0"/>
                  <a:endCxn id="93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6" name="Tekstvak 7"/>
              <p:cNvSpPr txBox="1"/>
              <p:nvPr/>
            </p:nvSpPr>
            <p:spPr>
              <a:xfrm>
                <a:off x="5297764" y="3643624"/>
                <a:ext cx="5992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050" b="1" dirty="0" smtClean="0"/>
                  <a:t>overig stuca, tegelz, voeg, levera</a:t>
                </a:r>
              </a:p>
            </p:txBody>
          </p:sp>
          <p:sp>
            <p:nvSpPr>
              <p:cNvPr id="110" name="Tekstvak 7"/>
              <p:cNvSpPr txBox="1"/>
              <p:nvPr/>
            </p:nvSpPr>
            <p:spPr>
              <a:xfrm>
                <a:off x="5896973" y="3643624"/>
                <a:ext cx="5992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050" b="1" dirty="0" smtClean="0"/>
                  <a:t>overig stuca, tegelz, voeg, levera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243340" y="2692761"/>
              <a:ext cx="1263826" cy="1260000"/>
              <a:chOff x="5369625" y="1708718"/>
              <a:chExt cx="1263826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98" name="Group 97"/>
              <p:cNvGrpSpPr/>
              <p:nvPr/>
            </p:nvGrpSpPr>
            <p:grpSpPr>
              <a:xfrm>
                <a:off x="5369625" y="1708718"/>
                <a:ext cx="1260000" cy="1260000"/>
                <a:chOff x="4187952" y="2304288"/>
                <a:chExt cx="1572768" cy="1572768"/>
              </a:xfr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Oval 98"/>
                <p:cNvSpPr/>
                <p:nvPr/>
              </p:nvSpPr>
              <p:spPr>
                <a:xfrm>
                  <a:off x="4187952" y="2304288"/>
                  <a:ext cx="1572768" cy="15727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00" name="Straight Connector 99"/>
                <p:cNvCxnSpPr>
                  <a:stCxn id="99" idx="0"/>
                  <a:endCxn id="99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grp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101" name="Straight Connector 100"/>
                <p:cNvCxnSpPr>
                  <a:stCxn id="99" idx="0"/>
                  <a:endCxn id="99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2" name="Tekstvak 7"/>
              <p:cNvSpPr txBox="1"/>
              <p:nvPr/>
            </p:nvSpPr>
            <p:spPr>
              <a:xfrm>
                <a:off x="5406512" y="2141326"/>
                <a:ext cx="599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dak</a:t>
                </a:r>
                <a:endParaRPr lang="nl-NL" b="1" dirty="0"/>
              </a:p>
            </p:txBody>
          </p:sp>
          <p:sp>
            <p:nvSpPr>
              <p:cNvPr id="103" name="Tekstvak 7"/>
              <p:cNvSpPr txBox="1"/>
              <p:nvPr/>
            </p:nvSpPr>
            <p:spPr>
              <a:xfrm>
                <a:off x="6034242" y="2141326"/>
                <a:ext cx="599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/>
                  <a:t>dak</a:t>
                </a:r>
                <a:endParaRPr lang="nl-NL" b="1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245253" y="1998184"/>
              <a:ext cx="1260000" cy="1260000"/>
              <a:chOff x="2266377" y="3807845"/>
              <a:chExt cx="1260000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85" name="Group 84"/>
              <p:cNvGrpSpPr/>
              <p:nvPr/>
            </p:nvGrpSpPr>
            <p:grpSpPr>
              <a:xfrm>
                <a:off x="2266377" y="3807845"/>
                <a:ext cx="1260000" cy="1260000"/>
                <a:chOff x="4187952" y="2311897"/>
                <a:chExt cx="1572768" cy="15727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Oval 85"/>
                <p:cNvSpPr/>
                <p:nvPr/>
              </p:nvSpPr>
              <p:spPr>
                <a:xfrm>
                  <a:off x="4187952" y="2311897"/>
                  <a:ext cx="1572768" cy="15727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87" name="Straight Connector 86"/>
                <p:cNvCxnSpPr>
                  <a:stCxn id="86" idx="0"/>
                  <a:endCxn id="86" idx="4"/>
                </p:cNvCxnSpPr>
                <p:nvPr/>
              </p:nvCxnSpPr>
              <p:spPr>
                <a:xfrm>
                  <a:off x="4974336" y="2311897"/>
                  <a:ext cx="0" cy="1572768"/>
                </a:xfrm>
                <a:prstGeom prst="lin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9" name="Tekstvak 7"/>
              <p:cNvSpPr txBox="1"/>
              <p:nvPr/>
            </p:nvSpPr>
            <p:spPr>
              <a:xfrm>
                <a:off x="2333744" y="4105796"/>
                <a:ext cx="5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 smtClean="0"/>
                  <a:t>cv mv</a:t>
                </a:r>
                <a:endParaRPr lang="nl-NL" b="1" dirty="0"/>
              </a:p>
            </p:txBody>
          </p:sp>
          <p:sp>
            <p:nvSpPr>
              <p:cNvPr id="91" name="Tekstvak 7"/>
              <p:cNvSpPr txBox="1"/>
              <p:nvPr/>
            </p:nvSpPr>
            <p:spPr>
              <a:xfrm>
                <a:off x="2914976" y="4099700"/>
                <a:ext cx="5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 smtClean="0"/>
                  <a:t>cv mv</a:t>
                </a:r>
                <a:endParaRPr lang="nl-NL" b="1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243340" y="1249636"/>
              <a:ext cx="1263826" cy="1260000"/>
              <a:chOff x="3605319" y="2825054"/>
              <a:chExt cx="1263826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23" name="Group 22"/>
              <p:cNvGrpSpPr/>
              <p:nvPr/>
            </p:nvGrpSpPr>
            <p:grpSpPr>
              <a:xfrm>
                <a:off x="3605319" y="2825054"/>
                <a:ext cx="1260000" cy="1260000"/>
                <a:chOff x="4187952" y="2304288"/>
                <a:chExt cx="1572768" cy="15727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Oval 35"/>
                <p:cNvSpPr/>
                <p:nvPr/>
              </p:nvSpPr>
              <p:spPr>
                <a:xfrm>
                  <a:off x="4187952" y="2304288"/>
                  <a:ext cx="1572768" cy="1572768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38" name="Straight Connector 37"/>
                <p:cNvCxnSpPr>
                  <a:stCxn id="36" idx="0"/>
                  <a:endCxn id="36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Straight Connector 38"/>
                <p:cNvCxnSpPr>
                  <a:stCxn id="36" idx="0"/>
                  <a:endCxn id="36" idx="4"/>
                </p:cNvCxnSpPr>
                <p:nvPr/>
              </p:nvCxnSpPr>
              <p:spPr>
                <a:xfrm>
                  <a:off x="4974336" y="2304288"/>
                  <a:ext cx="0" cy="1572768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Tekstvak 7"/>
              <p:cNvSpPr txBox="1"/>
              <p:nvPr/>
            </p:nvSpPr>
            <p:spPr>
              <a:xfrm>
                <a:off x="3642206" y="3257662"/>
                <a:ext cx="599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DO</a:t>
                </a:r>
                <a:endParaRPr lang="nl-NL" sz="2000" b="1" dirty="0"/>
              </a:p>
            </p:txBody>
          </p:sp>
          <p:sp>
            <p:nvSpPr>
              <p:cNvPr id="84" name="Tekstvak 7"/>
              <p:cNvSpPr txBox="1"/>
              <p:nvPr/>
            </p:nvSpPr>
            <p:spPr>
              <a:xfrm>
                <a:off x="4269936" y="3257662"/>
                <a:ext cx="599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DO</a:t>
                </a:r>
                <a:endParaRPr lang="nl-NL" sz="2000" b="1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245253" y="513175"/>
              <a:ext cx="1260000" cy="1260000"/>
              <a:chOff x="1139583" y="1437839"/>
              <a:chExt cx="1260000" cy="126000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63" name="Group 62"/>
              <p:cNvGrpSpPr/>
              <p:nvPr/>
            </p:nvGrpSpPr>
            <p:grpSpPr>
              <a:xfrm>
                <a:off x="1139583" y="1437839"/>
                <a:ext cx="1260000" cy="1260000"/>
                <a:chOff x="6754368" y="2304288"/>
                <a:chExt cx="1572768" cy="1572768"/>
              </a:xfrm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9" name="Oval 78"/>
                <p:cNvSpPr/>
                <p:nvPr/>
              </p:nvSpPr>
              <p:spPr>
                <a:xfrm>
                  <a:off x="6754368" y="2304288"/>
                  <a:ext cx="1572768" cy="1572768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19050">
                  <a:solidFill>
                    <a:schemeClr val="accent2">
                      <a:lumMod val="50000"/>
                    </a:schemeClr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540752" y="2304288"/>
                  <a:ext cx="0" cy="157276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3600000">
                  <a:off x="7540752" y="2304288"/>
                  <a:ext cx="0" cy="157276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8000000" flipH="1">
                  <a:off x="7540752" y="2304288"/>
                  <a:ext cx="0" cy="157276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64" name="Tekstvak 7"/>
              <p:cNvSpPr txBox="1"/>
              <p:nvPr/>
            </p:nvSpPr>
            <p:spPr>
              <a:xfrm>
                <a:off x="1791646" y="1514016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/>
                  <a:t>7</a:t>
                </a:r>
              </a:p>
            </p:txBody>
          </p:sp>
          <p:sp>
            <p:nvSpPr>
              <p:cNvPr id="72" name="Tekstvak 7"/>
              <p:cNvSpPr txBox="1"/>
              <p:nvPr/>
            </p:nvSpPr>
            <p:spPr>
              <a:xfrm>
                <a:off x="2041648" y="1849669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8</a:t>
                </a:r>
                <a:endParaRPr lang="nl-NL" sz="2000" b="1" dirty="0"/>
              </a:p>
            </p:txBody>
          </p:sp>
          <p:sp>
            <p:nvSpPr>
              <p:cNvPr id="73" name="Tekstvak 7"/>
              <p:cNvSpPr txBox="1"/>
              <p:nvPr/>
            </p:nvSpPr>
            <p:spPr>
              <a:xfrm>
                <a:off x="1791646" y="2209316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7</a:t>
                </a:r>
                <a:endParaRPr lang="nl-NL" sz="2000" b="1" dirty="0"/>
              </a:p>
            </p:txBody>
          </p:sp>
          <p:sp>
            <p:nvSpPr>
              <p:cNvPr id="74" name="Tekstvak 7"/>
              <p:cNvSpPr txBox="1"/>
              <p:nvPr/>
            </p:nvSpPr>
            <p:spPr>
              <a:xfrm>
                <a:off x="1166772" y="1861984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8</a:t>
                </a:r>
                <a:endParaRPr lang="nl-NL" sz="2000" b="1" dirty="0"/>
              </a:p>
            </p:txBody>
          </p:sp>
          <p:sp>
            <p:nvSpPr>
              <p:cNvPr id="75" name="Tekstvak 7"/>
              <p:cNvSpPr txBox="1"/>
              <p:nvPr/>
            </p:nvSpPr>
            <p:spPr>
              <a:xfrm>
                <a:off x="1415909" y="1514016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/>
                  <a:t>7</a:t>
                </a:r>
              </a:p>
            </p:txBody>
          </p:sp>
          <p:sp>
            <p:nvSpPr>
              <p:cNvPr id="76" name="Tekstvak 7"/>
              <p:cNvSpPr txBox="1"/>
              <p:nvPr/>
            </p:nvSpPr>
            <p:spPr>
              <a:xfrm>
                <a:off x="1415909" y="2207730"/>
                <a:ext cx="295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 smtClean="0"/>
                  <a:t>5</a:t>
                </a:r>
                <a:endParaRPr lang="nl-NL" sz="2000" b="1" dirty="0"/>
              </a:p>
            </p:txBody>
          </p:sp>
        </p:grpSp>
        <p:cxnSp>
          <p:nvCxnSpPr>
            <p:cNvPr id="108" name="Rechte verbindingslijn 11"/>
            <p:cNvCxnSpPr/>
            <p:nvPr/>
          </p:nvCxnSpPr>
          <p:spPr>
            <a:xfrm flipV="1">
              <a:off x="4875253" y="497356"/>
              <a:ext cx="0" cy="43123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kstvak 12"/>
            <p:cNvSpPr txBox="1"/>
            <p:nvPr/>
          </p:nvSpPr>
          <p:spPr>
            <a:xfrm>
              <a:off x="3361262" y="289988"/>
              <a:ext cx="1534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b="1" dirty="0" smtClean="0"/>
                <a:t>NOORD</a:t>
              </a:r>
            </a:p>
            <a:p>
              <a:pPr algn="r"/>
              <a:r>
                <a:rPr lang="nl-NL" sz="1200" b="1" dirty="0" smtClean="0"/>
                <a:t>Keten regisseur</a:t>
              </a:r>
              <a:endParaRPr lang="nl-NL" sz="2000" b="1" dirty="0"/>
            </a:p>
          </p:txBody>
        </p:sp>
        <p:sp>
          <p:nvSpPr>
            <p:cNvPr id="115" name="Tekstvak 12"/>
            <p:cNvSpPr txBox="1"/>
            <p:nvPr/>
          </p:nvSpPr>
          <p:spPr>
            <a:xfrm>
              <a:off x="4926782" y="289988"/>
              <a:ext cx="1653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 smtClean="0"/>
                <a:t>ZUID </a:t>
              </a:r>
            </a:p>
            <a:p>
              <a:r>
                <a:rPr lang="nl-NL" sz="1200" b="1" dirty="0" smtClean="0"/>
                <a:t>Keten regisseur</a:t>
              </a:r>
              <a:endParaRPr lang="nl-NL" sz="2000" b="1" dirty="0"/>
            </a:p>
          </p:txBody>
        </p:sp>
      </p:grpSp>
      <p:sp>
        <p:nvSpPr>
          <p:cNvPr id="118" name="Tekstvak 68"/>
          <p:cNvSpPr txBox="1">
            <a:spLocks noChangeArrowheads="1"/>
          </p:cNvSpPr>
          <p:nvPr/>
        </p:nvSpPr>
        <p:spPr bwMode="auto">
          <a:xfrm>
            <a:off x="-404464" y="341627"/>
            <a:ext cx="474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Partner verbetering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6101184" y="1161395"/>
            <a:ext cx="1950515" cy="3097784"/>
            <a:chOff x="6595792" y="547600"/>
            <a:chExt cx="1950515" cy="3097784"/>
          </a:xfrm>
        </p:grpSpPr>
        <p:sp>
          <p:nvSpPr>
            <p:cNvPr id="123" name="Rounded Rectangle 122"/>
            <p:cNvSpPr/>
            <p:nvPr/>
          </p:nvSpPr>
          <p:spPr>
            <a:xfrm>
              <a:off x="6603601" y="566002"/>
              <a:ext cx="1942706" cy="877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124" name="Tekstvak 68"/>
            <p:cNvSpPr txBox="1">
              <a:spLocks noChangeArrowheads="1"/>
            </p:cNvSpPr>
            <p:nvPr/>
          </p:nvSpPr>
          <p:spPr bwMode="auto">
            <a:xfrm>
              <a:off x="6595792" y="547600"/>
              <a:ext cx="1924729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800"/>
              <a:r>
                <a:rPr lang="nl-NL" sz="1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r>
                <a:rPr lang="nl-NL" sz="1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trategisch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nl-NL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&lt; €1000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nl-NL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&gt; klant 8+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nl-NL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&gt; 2050 </a:t>
              </a:r>
              <a:r>
                <a:rPr lang="mr-IN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…</a:t>
              </a:r>
              <a:r>
                <a:rPr lang="nl-NL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.neutraal</a:t>
              </a:r>
              <a:endParaRPr lang="nl-NL" sz="1400" b="1" i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603601" y="1679117"/>
              <a:ext cx="1942706" cy="8774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129" name="Tekstvak 68"/>
            <p:cNvSpPr txBox="1">
              <a:spLocks noChangeArrowheads="1"/>
            </p:cNvSpPr>
            <p:nvPr/>
          </p:nvSpPr>
          <p:spPr bwMode="auto">
            <a:xfrm>
              <a:off x="6595792" y="1660715"/>
              <a:ext cx="1924729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800"/>
              <a:r>
                <a:rPr lang="nl-NL" sz="1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tactisch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nl-NL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Verdeeld over afd reparatie, mutatie, CO en PO en GO</a:t>
              </a:r>
              <a:endParaRPr lang="nl-NL" sz="1400" b="1" i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6603601" y="2767899"/>
              <a:ext cx="1942706" cy="87748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</a:endParaRPr>
            </a:p>
          </p:txBody>
        </p:sp>
        <p:sp>
          <p:nvSpPr>
            <p:cNvPr id="131" name="Tekstvak 68"/>
            <p:cNvSpPr txBox="1">
              <a:spLocks noChangeArrowheads="1"/>
            </p:cNvSpPr>
            <p:nvPr/>
          </p:nvSpPr>
          <p:spPr bwMode="auto">
            <a:xfrm>
              <a:off x="6595792" y="2749497"/>
              <a:ext cx="19247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800"/>
              <a:r>
                <a:rPr lang="nl-NL" sz="14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operationeel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nl-NL" sz="1100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Verdeeld over medewerkers</a:t>
              </a:r>
              <a:endParaRPr lang="nl-NL" sz="1400" b="1" i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Chevron 124"/>
            <p:cNvSpPr/>
            <p:nvPr/>
          </p:nvSpPr>
          <p:spPr>
            <a:xfrm rot="5400000">
              <a:off x="7365465" y="1409452"/>
              <a:ext cx="385383" cy="246362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black"/>
                </a:solidFill>
              </a:endParaRPr>
            </a:p>
          </p:txBody>
        </p:sp>
        <p:sp>
          <p:nvSpPr>
            <p:cNvPr id="132" name="Chevron 131"/>
            <p:cNvSpPr/>
            <p:nvPr/>
          </p:nvSpPr>
          <p:spPr>
            <a:xfrm rot="5400000">
              <a:off x="7365465" y="2499220"/>
              <a:ext cx="385383" cy="246362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1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t>8</a:t>
            </a:fld>
            <a:endParaRPr lang="nl-NL" dirty="0"/>
          </a:p>
        </p:txBody>
      </p:sp>
      <p:grpSp>
        <p:nvGrpSpPr>
          <p:cNvPr id="2" name="Group 1"/>
          <p:cNvGrpSpPr/>
          <p:nvPr/>
        </p:nvGrpSpPr>
        <p:grpSpPr>
          <a:xfrm>
            <a:off x="895493" y="1014474"/>
            <a:ext cx="7073482" cy="3944403"/>
            <a:chOff x="394118" y="882394"/>
            <a:chExt cx="7488448" cy="4175802"/>
          </a:xfrm>
        </p:grpSpPr>
        <p:grpSp>
          <p:nvGrpSpPr>
            <p:cNvPr id="59" name="Group 58"/>
            <p:cNvGrpSpPr/>
            <p:nvPr/>
          </p:nvGrpSpPr>
          <p:grpSpPr>
            <a:xfrm>
              <a:off x="1139726" y="882394"/>
              <a:ext cx="6742840" cy="3835986"/>
              <a:chOff x="1090066" y="1296101"/>
              <a:chExt cx="3343308" cy="1902000"/>
            </a:xfrm>
          </p:grpSpPr>
          <p:sp>
            <p:nvSpPr>
              <p:cNvPr id="60" name="Rectangle 86"/>
              <p:cNvSpPr/>
              <p:nvPr/>
            </p:nvSpPr>
            <p:spPr>
              <a:xfrm>
                <a:off x="1528783" y="1296101"/>
                <a:ext cx="1125934" cy="1902000"/>
              </a:xfrm>
              <a:custGeom>
                <a:avLst/>
                <a:gdLst>
                  <a:gd name="connsiteX0" fmla="*/ 0 w 2738760"/>
                  <a:gd name="connsiteY0" fmla="*/ 0 h 4668262"/>
                  <a:gd name="connsiteX1" fmla="*/ 2738760 w 2738760"/>
                  <a:gd name="connsiteY1" fmla="*/ 0 h 4668262"/>
                  <a:gd name="connsiteX2" fmla="*/ 2738760 w 2738760"/>
                  <a:gd name="connsiteY2" fmla="*/ 4668262 h 4668262"/>
                  <a:gd name="connsiteX3" fmla="*/ 0 w 2738760"/>
                  <a:gd name="connsiteY3" fmla="*/ 4668262 h 4668262"/>
                  <a:gd name="connsiteX4" fmla="*/ 0 w 2738760"/>
                  <a:gd name="connsiteY4" fmla="*/ 0 h 4668262"/>
                  <a:gd name="connsiteX0" fmla="*/ 0 w 2747637"/>
                  <a:gd name="connsiteY0" fmla="*/ 0 h 4668262"/>
                  <a:gd name="connsiteX1" fmla="*/ 2747637 w 2747637"/>
                  <a:gd name="connsiteY1" fmla="*/ 914400 h 4668262"/>
                  <a:gd name="connsiteX2" fmla="*/ 2738760 w 2747637"/>
                  <a:gd name="connsiteY2" fmla="*/ 4668262 h 4668262"/>
                  <a:gd name="connsiteX3" fmla="*/ 0 w 2747637"/>
                  <a:gd name="connsiteY3" fmla="*/ 4668262 h 4668262"/>
                  <a:gd name="connsiteX4" fmla="*/ 0 w 2747637"/>
                  <a:gd name="connsiteY4" fmla="*/ 0 h 4668262"/>
                  <a:gd name="connsiteX0" fmla="*/ 0 w 2765393"/>
                  <a:gd name="connsiteY0" fmla="*/ 0 h 4668262"/>
                  <a:gd name="connsiteX1" fmla="*/ 2747637 w 2765393"/>
                  <a:gd name="connsiteY1" fmla="*/ 914400 h 4668262"/>
                  <a:gd name="connsiteX2" fmla="*/ 2765393 w 2765393"/>
                  <a:gd name="connsiteY2" fmla="*/ 3771617 h 4668262"/>
                  <a:gd name="connsiteX3" fmla="*/ 0 w 2765393"/>
                  <a:gd name="connsiteY3" fmla="*/ 4668262 h 4668262"/>
                  <a:gd name="connsiteX4" fmla="*/ 0 w 2765393"/>
                  <a:gd name="connsiteY4" fmla="*/ 0 h 466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5393" h="4668262">
                    <a:moveTo>
                      <a:pt x="0" y="0"/>
                    </a:moveTo>
                    <a:lnTo>
                      <a:pt x="2747637" y="914400"/>
                    </a:lnTo>
                    <a:lnTo>
                      <a:pt x="2765393" y="3771617"/>
                    </a:lnTo>
                    <a:lnTo>
                      <a:pt x="0" y="4668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 rot="5400000">
                <a:off x="2939694" y="1372734"/>
                <a:ext cx="1172265" cy="176390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528784" y="1622842"/>
                <a:ext cx="1115091" cy="24622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28784" y="1948905"/>
                <a:ext cx="1115091" cy="122604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3"/>
              </p:cNvCxnSpPr>
              <p:nvPr/>
            </p:nvCxnSpPr>
            <p:spPr>
              <a:xfrm>
                <a:off x="2643874" y="2254687"/>
                <a:ext cx="0" cy="6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528784" y="2431665"/>
                <a:ext cx="1115091" cy="12912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528784" y="2652472"/>
                <a:ext cx="1115091" cy="262216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96844" y="2240788"/>
                <a:ext cx="1536188" cy="1255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14464" y="1946373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90067" y="1624424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90066" y="2557140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90066" y="2911039"/>
                <a:ext cx="427874" cy="3649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643874" y="1521985"/>
                <a:ext cx="0" cy="1415107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4367335" y="2217764"/>
                <a:ext cx="66039" cy="66085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2350750" y="1521985"/>
                <a:ext cx="0" cy="1501075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573578" y="2182695"/>
                <a:ext cx="131859" cy="13195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Tekstvak 68"/>
            <p:cNvSpPr txBox="1">
              <a:spLocks noChangeArrowheads="1"/>
            </p:cNvSpPr>
            <p:nvPr/>
          </p:nvSpPr>
          <p:spPr bwMode="auto">
            <a:xfrm>
              <a:off x="526682" y="955222"/>
              <a:ext cx="14759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Groot 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kstvak 68"/>
            <p:cNvSpPr txBox="1">
              <a:spLocks noChangeArrowheads="1"/>
            </p:cNvSpPr>
            <p:nvPr/>
          </p:nvSpPr>
          <p:spPr bwMode="auto">
            <a:xfrm>
              <a:off x="394118" y="1616682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Planmatig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kstvak 68"/>
            <p:cNvSpPr txBox="1">
              <a:spLocks noChangeArrowheads="1"/>
            </p:cNvSpPr>
            <p:nvPr/>
          </p:nvSpPr>
          <p:spPr bwMode="auto">
            <a:xfrm>
              <a:off x="394118" y="2338285"/>
              <a:ext cx="16085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MJOB</a:t>
              </a:r>
              <a:endParaRPr lang="nl-NL" sz="14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Tekstvak 68"/>
            <p:cNvSpPr txBox="1">
              <a:spLocks noChangeArrowheads="1"/>
            </p:cNvSpPr>
            <p:nvPr/>
          </p:nvSpPr>
          <p:spPr bwMode="auto">
            <a:xfrm>
              <a:off x="394118" y="2843565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Mutatie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kstvak 68"/>
            <p:cNvSpPr txBox="1">
              <a:spLocks noChangeArrowheads="1"/>
            </p:cNvSpPr>
            <p:nvPr/>
          </p:nvSpPr>
          <p:spPr bwMode="auto">
            <a:xfrm>
              <a:off x="394118" y="3504068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Reparatie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kstvak 68"/>
            <p:cNvSpPr txBox="1">
              <a:spLocks noChangeArrowheads="1"/>
            </p:cNvSpPr>
            <p:nvPr/>
          </p:nvSpPr>
          <p:spPr bwMode="auto">
            <a:xfrm>
              <a:off x="394118" y="4174731"/>
              <a:ext cx="16085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Contract</a:t>
              </a:r>
            </a:p>
            <a:p>
              <a:pPr algn="r"/>
              <a:r>
                <a:rPr lang="nl-NL" sz="1400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onderhoud</a:t>
              </a:r>
              <a:endParaRPr lang="nl-NL" sz="1100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kstvak 68"/>
            <p:cNvSpPr txBox="1">
              <a:spLocks noChangeArrowheads="1"/>
            </p:cNvSpPr>
            <p:nvPr/>
          </p:nvSpPr>
          <p:spPr bwMode="auto">
            <a:xfrm rot="16200000">
              <a:off x="2188208" y="2584821"/>
              <a:ext cx="23617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Integreren van </a:t>
              </a:r>
            </a:p>
            <a:p>
              <a:pPr algn="ctr"/>
              <a:r>
                <a:rPr lang="nl-NL" sz="14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vastgoed &amp; partners</a:t>
              </a:r>
              <a:endParaRPr lang="nl-NL" sz="1100" b="1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kstvak 68"/>
            <p:cNvSpPr txBox="1">
              <a:spLocks noChangeArrowheads="1"/>
            </p:cNvSpPr>
            <p:nvPr/>
          </p:nvSpPr>
          <p:spPr bwMode="auto">
            <a:xfrm rot="16200000">
              <a:off x="2816195" y="2723519"/>
              <a:ext cx="2505990" cy="325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b="1" i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Integreren processturing</a:t>
              </a:r>
              <a:endParaRPr lang="nl-NL" sz="1100" b="1" i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Tekstvak 68"/>
            <p:cNvSpPr txBox="1">
              <a:spLocks noChangeArrowheads="1"/>
            </p:cNvSpPr>
            <p:nvPr/>
          </p:nvSpPr>
          <p:spPr bwMode="auto">
            <a:xfrm>
              <a:off x="3948944" y="4170826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kstvak 68"/>
            <p:cNvSpPr txBox="1">
              <a:spLocks noChangeArrowheads="1"/>
            </p:cNvSpPr>
            <p:nvPr/>
          </p:nvSpPr>
          <p:spPr bwMode="auto">
            <a:xfrm>
              <a:off x="3328826" y="4392963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2018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Tekstvak 68"/>
            <p:cNvSpPr txBox="1">
              <a:spLocks noChangeArrowheads="1"/>
            </p:cNvSpPr>
            <p:nvPr/>
          </p:nvSpPr>
          <p:spPr bwMode="auto">
            <a:xfrm>
              <a:off x="1688247" y="4750419"/>
              <a:ext cx="706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nl-NL" sz="14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2014</a:t>
              </a:r>
              <a:endParaRPr lang="nl-NL" sz="11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kstvak 68"/>
            <p:cNvSpPr txBox="1">
              <a:spLocks noChangeArrowheads="1"/>
            </p:cNvSpPr>
            <p:nvPr/>
          </p:nvSpPr>
          <p:spPr bwMode="auto">
            <a:xfrm>
              <a:off x="4419498" y="2653971"/>
              <a:ext cx="13717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l-NL" sz="1400" b="1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DE STIP</a:t>
              </a:r>
              <a:endParaRPr lang="nl-NL" sz="11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" name="Tekstvak 68"/>
          <p:cNvSpPr txBox="1">
            <a:spLocks noChangeArrowheads="1"/>
          </p:cNvSpPr>
          <p:nvPr/>
        </p:nvSpPr>
        <p:spPr bwMode="auto">
          <a:xfrm>
            <a:off x="394118" y="341627"/>
            <a:ext cx="8434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Wat betekent dit nu voor GroenWest?</a:t>
            </a:r>
            <a:endParaRPr lang="nl-NL" sz="2400" b="1" i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4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9B5902-D7D7-8B4F-A153-75AD7C0F4BF8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44738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9327"/>
      </p:ext>
    </p:extLst>
  </p:cSld>
  <p:clrMapOvr>
    <a:masterClrMapping/>
  </p:clrMapOvr>
</p:sld>
</file>

<file path=ppt/theme/theme1.xml><?xml version="1.0" encoding="utf-8"?>
<a:theme xmlns:a="http://schemas.openxmlformats.org/drawingml/2006/main" name="GroenWest PPT 16-9 - moeder met kinderen">
  <a:themeElements>
    <a:clrScheme name="GroenWest">
      <a:dk1>
        <a:sysClr val="windowText" lastClr="000000"/>
      </a:dk1>
      <a:lt1>
        <a:sysClr val="window" lastClr="FFFFFF"/>
      </a:lt1>
      <a:dk2>
        <a:srgbClr val="220A0E"/>
      </a:dk2>
      <a:lt2>
        <a:srgbClr val="AEC540"/>
      </a:lt2>
      <a:accent1>
        <a:srgbClr val="CC006A"/>
      </a:accent1>
      <a:accent2>
        <a:srgbClr val="438233"/>
      </a:accent2>
      <a:accent3>
        <a:srgbClr val="64A633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st.potx" id="{9486A05A-3548-413A-A4A4-579E60E75C84}" vid="{889B568E-4C4C-44FD-84BA-4B908C943FD9}"/>
    </a:ext>
  </a:extLst>
</a:theme>
</file>

<file path=ppt/theme/theme2.xml><?xml version="1.0" encoding="utf-8"?>
<a:theme xmlns:a="http://schemas.openxmlformats.org/drawingml/2006/main" name="3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st.potx" id="{9486A05A-3548-413A-A4A4-579E60E75C84}" vid="{41262138-B5FC-418C-8E64-1EA51CB38AD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471</Words>
  <Application>Microsoft Macintosh PowerPoint</Application>
  <PresentationFormat>Aangepast</PresentationFormat>
  <Paragraphs>188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GroenWest PPT 16-9 - moeder met kinderen</vt:lpstr>
      <vt:lpstr>3_Office-thema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2050 energie en grondstoffen neutraal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GroenWest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ekunst</dc:creator>
  <cp:lastModifiedBy>Egbert Kunst</cp:lastModifiedBy>
  <cp:revision>87</cp:revision>
  <dcterms:created xsi:type="dcterms:W3CDTF">2016-11-15T07:20:16Z</dcterms:created>
  <dcterms:modified xsi:type="dcterms:W3CDTF">2017-03-22T12:00:35Z</dcterms:modified>
</cp:coreProperties>
</file>